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01" r:id="rId2"/>
    <p:sldId id="286" r:id="rId3"/>
    <p:sldId id="267" r:id="rId4"/>
    <p:sldId id="256" r:id="rId5"/>
    <p:sldId id="287" r:id="rId6"/>
    <p:sldId id="291" r:id="rId7"/>
    <p:sldId id="292" r:id="rId8"/>
    <p:sldId id="269" r:id="rId9"/>
    <p:sldId id="293" r:id="rId10"/>
    <p:sldId id="297" r:id="rId11"/>
    <p:sldId id="298" r:id="rId12"/>
    <p:sldId id="299" r:id="rId13"/>
    <p:sldId id="300" r:id="rId14"/>
    <p:sldId id="284"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300"/>
    <a:srgbClr val="140476"/>
    <a:srgbClr val="FF0066"/>
    <a:srgbClr val="CC00FF"/>
    <a:srgbClr val="FFFF00"/>
    <a:srgbClr val="990000"/>
    <a:srgbClr val="1A0597"/>
    <a:srgbClr val="FF66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46" autoAdjust="0"/>
  </p:normalViewPr>
  <p:slideViewPr>
    <p:cSldViewPr>
      <p:cViewPr>
        <p:scale>
          <a:sx n="73" d="100"/>
          <a:sy n="73" d="100"/>
        </p:scale>
        <p:origin x="-12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F7DD2660-EF0A-4CF8-B483-E3A6C92D900B}" type="datetimeFigureOut">
              <a:rPr lang="en-US"/>
              <a:pPr>
                <a:defRPr/>
              </a:pPr>
              <a:t>10/3/2021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A5B2929-6E61-4C1E-B92F-08956315DD02}" type="slidenum">
              <a:rPr lang="en-US" altLang="en-US"/>
              <a:pPr/>
              <a:t>‹#›</a:t>
            </a:fld>
            <a:endParaRPr lang="en-US" altLang="en-US"/>
          </a:p>
        </p:txBody>
      </p:sp>
    </p:spTree>
    <p:extLst>
      <p:ext uri="{BB962C8B-B14F-4D97-AF65-F5344CB8AC3E}">
        <p14:creationId xmlns:p14="http://schemas.microsoft.com/office/powerpoint/2010/main" val="1578362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Google Shape;74;gead5cf1b4b_19_0: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041115087 h 120000"/>
              <a:gd name="T6" fmla="*/ 0 w 120000"/>
              <a:gd name="T7" fmla="*/ 204111508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8195" name="Google Shape;75;gead5cf1b4b_19_0: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eaLnBrk="1" hangingPunct="1">
              <a:spcBef>
                <a:spcPct val="0"/>
              </a:spcBef>
            </a:pPr>
            <a:endParaRPr lang="vi-VN" altLang="en-US" smtClean="0">
              <a:latin typeface="Calibri" pitchFamily="34" charset="0"/>
            </a:endParaRPr>
          </a:p>
        </p:txBody>
      </p:sp>
      <p:sp>
        <p:nvSpPr>
          <p:cNvPr id="8196" name="Google Shape;76;gead5cf1b4b_19_0:notes"/>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C63171-3941-456D-BE4F-49A8772A5465}" type="slidenum">
              <a:rPr lang="en-US" altLang="en-US"/>
              <a:pPr/>
              <a:t>4</a:t>
            </a:fld>
            <a:endParaRPr lang="vi-V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33;p22: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041115087 h 120000"/>
              <a:gd name="T6" fmla="*/ 0 w 120000"/>
              <a:gd name="T7" fmla="*/ 204111508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5363" name="Google Shape;134;p22: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eaLnBrk="1" hangingPunct="1">
              <a:spcBef>
                <a:spcPct val="0"/>
              </a:spcBef>
            </a:pPr>
            <a:endParaRPr lang="vi-VN" altLang="en-US" smtClean="0">
              <a:latin typeface="Calibri" pitchFamily="34" charset="0"/>
            </a:endParaRPr>
          </a:p>
        </p:txBody>
      </p:sp>
      <p:sp>
        <p:nvSpPr>
          <p:cNvPr id="15364" name="Google Shape;135;p22:notes"/>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000000"/>
              </a:buClr>
              <a:buSzPts val="1200"/>
              <a:buFont typeface="Arial" charset="0"/>
              <a:buNone/>
            </a:pPr>
            <a:fld id="{607E1662-65A6-44EF-9151-FF31EE731BA7}" type="slidenum">
              <a:rPr lang="en-US" altLang="en-US">
                <a:solidFill>
                  <a:srgbClr val="000000"/>
                </a:solidFill>
              </a:rPr>
              <a:pPr>
                <a:buClr>
                  <a:srgbClr val="000000"/>
                </a:buClr>
                <a:buSzPts val="1200"/>
                <a:buFont typeface="Arial" charset="0"/>
                <a:buNone/>
              </a:pPr>
              <a:t>8</a:t>
            </a:fld>
            <a:endParaRPr lang="vi-VN"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2CFCB226-A4C9-474B-933F-F5059DDD0932}" type="datetimeFigureOut">
              <a:rPr lang="en-US"/>
              <a:pPr>
                <a:defRPr/>
              </a:pPr>
              <a:t>10/3/2021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7493A620-CA4A-4E36-848A-B83B9C202C5F}" type="slidenum">
              <a:rPr lang="en-US" altLang="en-US"/>
              <a:pPr/>
              <a:t>‹#›</a:t>
            </a:fld>
            <a:endParaRPr lang="en-US" altLang="en-US"/>
          </a:p>
        </p:txBody>
      </p:sp>
    </p:spTree>
    <p:extLst>
      <p:ext uri="{BB962C8B-B14F-4D97-AF65-F5344CB8AC3E}">
        <p14:creationId xmlns:p14="http://schemas.microsoft.com/office/powerpoint/2010/main" val="2893100510"/>
      </p:ext>
    </p:extLst>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601755F2-B234-43BD-882B-92E511B0F3EC}" type="datetimeFigureOut">
              <a:rPr lang="en-US"/>
              <a:pPr>
                <a:defRPr/>
              </a:pPr>
              <a:t>10/3/2021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F20B8E11-2A38-4052-9214-12D1FB35AC67}" type="slidenum">
              <a:rPr lang="en-US" altLang="en-US"/>
              <a:pPr/>
              <a:t>‹#›</a:t>
            </a:fld>
            <a:endParaRPr lang="en-US" altLang="en-US"/>
          </a:p>
        </p:txBody>
      </p:sp>
    </p:spTree>
    <p:extLst>
      <p:ext uri="{BB962C8B-B14F-4D97-AF65-F5344CB8AC3E}">
        <p14:creationId xmlns:p14="http://schemas.microsoft.com/office/powerpoint/2010/main" val="4032836886"/>
      </p:ext>
    </p:extLst>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A63982F9-A400-49C0-89CD-1F86AD8403A9}" type="datetimeFigureOut">
              <a:rPr lang="en-US"/>
              <a:pPr>
                <a:defRPr/>
              </a:pPr>
              <a:t>10/3/2021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4796A27E-9DD8-4E45-8299-5FFDA3EBFF66}" type="slidenum">
              <a:rPr lang="en-US" altLang="en-US"/>
              <a:pPr/>
              <a:t>‹#›</a:t>
            </a:fld>
            <a:endParaRPr lang="en-US" altLang="en-US"/>
          </a:p>
        </p:txBody>
      </p:sp>
    </p:spTree>
    <p:extLst>
      <p:ext uri="{BB962C8B-B14F-4D97-AF65-F5344CB8AC3E}">
        <p14:creationId xmlns:p14="http://schemas.microsoft.com/office/powerpoint/2010/main" val="849725549"/>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56207899-9D70-4CA7-81CA-56702E0A234C}" type="datetimeFigureOut">
              <a:rPr lang="en-US"/>
              <a:pPr>
                <a:defRPr/>
              </a:pPr>
              <a:t>10/3/2021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9CCC96CE-9521-4419-92CF-32307F30EA2A}" type="slidenum">
              <a:rPr lang="en-US" altLang="en-US"/>
              <a:pPr/>
              <a:t>‹#›</a:t>
            </a:fld>
            <a:endParaRPr lang="en-US" altLang="en-US"/>
          </a:p>
        </p:txBody>
      </p:sp>
    </p:spTree>
    <p:extLst>
      <p:ext uri="{BB962C8B-B14F-4D97-AF65-F5344CB8AC3E}">
        <p14:creationId xmlns:p14="http://schemas.microsoft.com/office/powerpoint/2010/main" val="5698572"/>
      </p:ext>
    </p:extLst>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057CA321-B065-46DB-B38B-F57F490D452B}" type="datetimeFigureOut">
              <a:rPr lang="en-US"/>
              <a:pPr>
                <a:defRPr/>
              </a:pPr>
              <a:t>10/3/2021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45C808D0-4B83-4818-9130-B506A8D87980}" type="slidenum">
              <a:rPr lang="en-US" altLang="en-US"/>
              <a:pPr/>
              <a:t>‹#›</a:t>
            </a:fld>
            <a:endParaRPr lang="en-US" altLang="en-US"/>
          </a:p>
        </p:txBody>
      </p:sp>
    </p:spTree>
    <p:extLst>
      <p:ext uri="{BB962C8B-B14F-4D97-AF65-F5344CB8AC3E}">
        <p14:creationId xmlns:p14="http://schemas.microsoft.com/office/powerpoint/2010/main" val="587398168"/>
      </p:ext>
    </p:extLst>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8D79D6EB-97AC-4DFA-A0D2-DBA16A039413}" type="datetimeFigureOut">
              <a:rPr lang="en-US"/>
              <a:pPr>
                <a:defRPr/>
              </a:pPr>
              <a:t>10/3/2021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fld id="{0344AA4B-143A-4A3D-AAA0-785E4DA3DA80}" type="slidenum">
              <a:rPr lang="en-US" altLang="en-US"/>
              <a:pPr/>
              <a:t>‹#›</a:t>
            </a:fld>
            <a:endParaRPr lang="en-US" altLang="en-US"/>
          </a:p>
        </p:txBody>
      </p:sp>
    </p:spTree>
    <p:extLst>
      <p:ext uri="{BB962C8B-B14F-4D97-AF65-F5344CB8AC3E}">
        <p14:creationId xmlns:p14="http://schemas.microsoft.com/office/powerpoint/2010/main" val="2417597789"/>
      </p:ext>
    </p:extLst>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F6D8D8C4-8A15-47D4-A16D-7C1E5AAFDBA8}" type="datetimeFigureOut">
              <a:rPr lang="en-US"/>
              <a:pPr>
                <a:defRPr/>
              </a:pPr>
              <a:t>10/3/2021</a:t>
            </a:fld>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fld id="{AE576E6E-F9DB-44E8-9EC0-FEFDC17DF53B}" type="slidenum">
              <a:rPr lang="en-US" altLang="en-US"/>
              <a:pPr/>
              <a:t>‹#›</a:t>
            </a:fld>
            <a:endParaRPr lang="en-US" altLang="en-US"/>
          </a:p>
        </p:txBody>
      </p:sp>
    </p:spTree>
    <p:extLst>
      <p:ext uri="{BB962C8B-B14F-4D97-AF65-F5344CB8AC3E}">
        <p14:creationId xmlns:p14="http://schemas.microsoft.com/office/powerpoint/2010/main" val="1425055272"/>
      </p:ext>
    </p:extLst>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9BB3F159-A306-4646-A3E7-65A35F61D092}" type="datetimeFigureOut">
              <a:rPr lang="en-US"/>
              <a:pPr>
                <a:defRPr/>
              </a:pPr>
              <a:t>10/3/2021</a:t>
            </a:fld>
            <a:endParaRPr 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fld id="{9ECA285C-9EC8-4D80-B5D8-0C1A5B6FE6F7}" type="slidenum">
              <a:rPr lang="en-US" altLang="en-US"/>
              <a:pPr/>
              <a:t>‹#›</a:t>
            </a:fld>
            <a:endParaRPr lang="en-US" altLang="en-US"/>
          </a:p>
        </p:txBody>
      </p:sp>
    </p:spTree>
    <p:extLst>
      <p:ext uri="{BB962C8B-B14F-4D97-AF65-F5344CB8AC3E}">
        <p14:creationId xmlns:p14="http://schemas.microsoft.com/office/powerpoint/2010/main" val="1947312694"/>
      </p:ext>
    </p:extLst>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0823B000-0481-4981-812E-7589603A4C75}" type="datetimeFigureOut">
              <a:rPr lang="en-US"/>
              <a:pPr>
                <a:defRPr/>
              </a:pPr>
              <a:t>10/3/2021</a:t>
            </a:fld>
            <a:endParaRPr lang="en-US"/>
          </a:p>
        </p:txBody>
      </p:sp>
      <p:sp>
        <p:nvSpPr>
          <p:cNvPr id="3" name="Footer Placeholder 4">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p:cNvPr>
          <p:cNvSpPr>
            <a:spLocks noGrp="1"/>
          </p:cNvSpPr>
          <p:nvPr>
            <p:ph type="sldNum" sz="quarter" idx="12"/>
          </p:nvPr>
        </p:nvSpPr>
        <p:spPr/>
        <p:txBody>
          <a:bodyPr/>
          <a:lstStyle>
            <a:lvl1pPr>
              <a:defRPr/>
            </a:lvl1pPr>
          </a:lstStyle>
          <a:p>
            <a:fld id="{AC8955D7-24F9-4311-892E-A9949FA4378D}" type="slidenum">
              <a:rPr lang="en-US" altLang="en-US"/>
              <a:pPr/>
              <a:t>‹#›</a:t>
            </a:fld>
            <a:endParaRPr lang="en-US" altLang="en-US"/>
          </a:p>
        </p:txBody>
      </p:sp>
    </p:spTree>
    <p:extLst>
      <p:ext uri="{BB962C8B-B14F-4D97-AF65-F5344CB8AC3E}">
        <p14:creationId xmlns:p14="http://schemas.microsoft.com/office/powerpoint/2010/main" val="2429282326"/>
      </p:ext>
    </p:extLst>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1B5ED952-CEFF-49F0-BA5F-B46123ABC089}" type="datetimeFigureOut">
              <a:rPr lang="en-US"/>
              <a:pPr>
                <a:defRPr/>
              </a:pPr>
              <a:t>10/3/2021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fld id="{66127116-FE04-40CE-9727-59026B35F495}" type="slidenum">
              <a:rPr lang="en-US" altLang="en-US"/>
              <a:pPr/>
              <a:t>‹#›</a:t>
            </a:fld>
            <a:endParaRPr lang="en-US" altLang="en-US"/>
          </a:p>
        </p:txBody>
      </p:sp>
    </p:spTree>
    <p:extLst>
      <p:ext uri="{BB962C8B-B14F-4D97-AF65-F5344CB8AC3E}">
        <p14:creationId xmlns:p14="http://schemas.microsoft.com/office/powerpoint/2010/main" val="1399487741"/>
      </p:ext>
    </p:extLst>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760B41E6-6ED8-4D3D-B904-DF25B5136373}" type="datetimeFigureOut">
              <a:rPr lang="en-US"/>
              <a:pPr>
                <a:defRPr/>
              </a:pPr>
              <a:t>10/3/2021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fld id="{3BC5A1C3-4B2C-4F27-B961-9BBBA81D4BEC}" type="slidenum">
              <a:rPr lang="en-US" altLang="en-US"/>
              <a:pPr/>
              <a:t>‹#›</a:t>
            </a:fld>
            <a:endParaRPr lang="en-US" altLang="en-US"/>
          </a:p>
        </p:txBody>
      </p:sp>
    </p:spTree>
    <p:extLst>
      <p:ext uri="{BB962C8B-B14F-4D97-AF65-F5344CB8AC3E}">
        <p14:creationId xmlns:p14="http://schemas.microsoft.com/office/powerpoint/2010/main" val="2738536718"/>
      </p:ext>
    </p:extLst>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2306071-A25A-4F75-B5EE-04DFB352982C}" type="datetimeFigureOut">
              <a:rPr lang="en-US"/>
              <a:pPr>
                <a:defRPr/>
              </a:pPr>
              <a:t>10/3/2021</a:t>
            </a:fld>
            <a:endParaRPr lang="en-US"/>
          </a:p>
        </p:txBody>
      </p:sp>
      <p:sp>
        <p:nvSpPr>
          <p:cNvPr id="5" name="Footer Placeholder 4">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9D831C27-AE91-4C0C-A1A5-92DB8DB690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mb/>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533400" y="0"/>
            <a:ext cx="8382000" cy="395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lnSpc>
                <a:spcPct val="150000"/>
              </a:lnSpc>
            </a:pPr>
            <a:r>
              <a:rPr lang="en-US" altLang="en-US" sz="4000" b="1" dirty="0" err="1">
                <a:solidFill>
                  <a:srgbClr val="140476"/>
                </a:solidFill>
                <a:latin typeface="Times New Roman" pitchFamily="18" charset="0"/>
                <a:cs typeface="Times New Roman" pitchFamily="18" charset="0"/>
              </a:rPr>
              <a:t>Thứ</a:t>
            </a:r>
            <a:r>
              <a:rPr lang="en-US" altLang="en-US" sz="4000" b="1" dirty="0">
                <a:solidFill>
                  <a:srgbClr val="140476"/>
                </a:solidFill>
                <a:latin typeface="Times New Roman" pitchFamily="18" charset="0"/>
                <a:cs typeface="Times New Roman" pitchFamily="18" charset="0"/>
              </a:rPr>
              <a:t> </a:t>
            </a:r>
            <a:r>
              <a:rPr lang="en-US" altLang="en-US" sz="4000" b="1" dirty="0" err="1" smtClean="0">
                <a:solidFill>
                  <a:srgbClr val="140476"/>
                </a:solidFill>
                <a:latin typeface="Times New Roman" pitchFamily="18" charset="0"/>
                <a:cs typeface="Times New Roman" pitchFamily="18" charset="0"/>
              </a:rPr>
              <a:t>Hai</a:t>
            </a:r>
            <a:r>
              <a:rPr lang="en-US" altLang="en-US" sz="4000" b="1" dirty="0" smtClean="0">
                <a:solidFill>
                  <a:srgbClr val="140476"/>
                </a:solidFill>
                <a:latin typeface="Times New Roman" pitchFamily="18" charset="0"/>
                <a:cs typeface="Times New Roman" pitchFamily="18" charset="0"/>
              </a:rPr>
              <a:t> </a:t>
            </a:r>
            <a:r>
              <a:rPr lang="en-US" altLang="en-US" sz="4000" b="1" dirty="0" err="1">
                <a:solidFill>
                  <a:srgbClr val="140476"/>
                </a:solidFill>
                <a:latin typeface="Times New Roman" pitchFamily="18" charset="0"/>
                <a:cs typeface="Times New Roman" pitchFamily="18" charset="0"/>
              </a:rPr>
              <a:t>ngày</a:t>
            </a:r>
            <a:r>
              <a:rPr lang="en-US" altLang="en-US" sz="4000" b="1" dirty="0">
                <a:solidFill>
                  <a:srgbClr val="140476"/>
                </a:solidFill>
                <a:latin typeface="Times New Roman" pitchFamily="18" charset="0"/>
                <a:cs typeface="Times New Roman" pitchFamily="18" charset="0"/>
              </a:rPr>
              <a:t> </a:t>
            </a:r>
            <a:r>
              <a:rPr lang="en-US" altLang="en-US" sz="4000" b="1" dirty="0" smtClean="0">
                <a:solidFill>
                  <a:srgbClr val="140476"/>
                </a:solidFill>
                <a:latin typeface="Times New Roman" pitchFamily="18" charset="0"/>
                <a:cs typeface="Times New Roman" pitchFamily="18" charset="0"/>
              </a:rPr>
              <a:t>4 </a:t>
            </a:r>
            <a:r>
              <a:rPr lang="en-US" altLang="en-US" sz="4000" b="1" dirty="0" err="1">
                <a:solidFill>
                  <a:srgbClr val="140476"/>
                </a:solidFill>
                <a:latin typeface="Times New Roman" pitchFamily="18" charset="0"/>
                <a:cs typeface="Times New Roman" pitchFamily="18" charset="0"/>
              </a:rPr>
              <a:t>tháng</a:t>
            </a:r>
            <a:r>
              <a:rPr lang="en-US" altLang="en-US" sz="4000" b="1" dirty="0">
                <a:solidFill>
                  <a:srgbClr val="140476"/>
                </a:solidFill>
                <a:latin typeface="Times New Roman" pitchFamily="18" charset="0"/>
                <a:cs typeface="Times New Roman" pitchFamily="18" charset="0"/>
              </a:rPr>
              <a:t> </a:t>
            </a:r>
            <a:r>
              <a:rPr lang="en-US" altLang="en-US" sz="4000" b="1" dirty="0" smtClean="0">
                <a:solidFill>
                  <a:srgbClr val="140476"/>
                </a:solidFill>
                <a:latin typeface="Times New Roman" pitchFamily="18" charset="0"/>
                <a:cs typeface="Times New Roman" pitchFamily="18" charset="0"/>
              </a:rPr>
              <a:t>10 </a:t>
            </a:r>
            <a:r>
              <a:rPr lang="en-US" altLang="en-US" sz="4000" b="1" dirty="0" err="1">
                <a:solidFill>
                  <a:srgbClr val="140476"/>
                </a:solidFill>
                <a:latin typeface="Times New Roman" pitchFamily="18" charset="0"/>
                <a:cs typeface="Times New Roman" pitchFamily="18" charset="0"/>
              </a:rPr>
              <a:t>năm</a:t>
            </a:r>
            <a:r>
              <a:rPr lang="en-US" altLang="en-US" sz="4000" b="1" dirty="0">
                <a:solidFill>
                  <a:srgbClr val="140476"/>
                </a:solidFill>
                <a:latin typeface="Times New Roman" pitchFamily="18" charset="0"/>
                <a:cs typeface="Times New Roman" pitchFamily="18" charset="0"/>
              </a:rPr>
              <a:t> 2021</a:t>
            </a:r>
          </a:p>
          <a:p>
            <a:pPr algn="ctr">
              <a:lnSpc>
                <a:spcPct val="150000"/>
              </a:lnSpc>
            </a:pPr>
            <a:r>
              <a:rPr lang="en-US" altLang="en-US" sz="4000" b="1" dirty="0" err="1">
                <a:solidFill>
                  <a:srgbClr val="0033CC"/>
                </a:solidFill>
                <a:latin typeface="Times New Roman" pitchFamily="18" charset="0"/>
                <a:cs typeface="Times New Roman" pitchFamily="18" charset="0"/>
              </a:rPr>
              <a:t>Tập</a:t>
            </a:r>
            <a:r>
              <a:rPr lang="en-US" altLang="en-US" sz="4000" b="1" dirty="0">
                <a:solidFill>
                  <a:srgbClr val="0033CC"/>
                </a:solidFill>
                <a:latin typeface="Times New Roman" pitchFamily="18" charset="0"/>
                <a:cs typeface="Times New Roman" pitchFamily="18" charset="0"/>
              </a:rPr>
              <a:t> </a:t>
            </a:r>
            <a:r>
              <a:rPr lang="en-US" altLang="en-US" sz="4000" b="1" dirty="0" err="1">
                <a:solidFill>
                  <a:srgbClr val="0033CC"/>
                </a:solidFill>
                <a:latin typeface="Times New Roman" pitchFamily="18" charset="0"/>
                <a:cs typeface="Times New Roman" pitchFamily="18" charset="0"/>
              </a:rPr>
              <a:t>đọc</a:t>
            </a:r>
            <a:r>
              <a:rPr lang="en-US" altLang="en-US" sz="4000" b="1" dirty="0">
                <a:solidFill>
                  <a:srgbClr val="0033CC"/>
                </a:solidFill>
                <a:latin typeface="Times New Roman" pitchFamily="18" charset="0"/>
                <a:cs typeface="Times New Roman" pitchFamily="18" charset="0"/>
              </a:rPr>
              <a:t> – </a:t>
            </a:r>
            <a:r>
              <a:rPr lang="en-US" altLang="en-US" sz="4000" b="1" dirty="0" err="1">
                <a:solidFill>
                  <a:srgbClr val="0033CC"/>
                </a:solidFill>
                <a:latin typeface="Times New Roman" pitchFamily="18" charset="0"/>
                <a:cs typeface="Times New Roman" pitchFamily="18" charset="0"/>
              </a:rPr>
              <a:t>Kể</a:t>
            </a:r>
            <a:r>
              <a:rPr lang="en-US" altLang="en-US" sz="4000" b="1" dirty="0">
                <a:solidFill>
                  <a:srgbClr val="0033CC"/>
                </a:solidFill>
                <a:latin typeface="Times New Roman" pitchFamily="18" charset="0"/>
                <a:cs typeface="Times New Roman" pitchFamily="18" charset="0"/>
              </a:rPr>
              <a:t> </a:t>
            </a:r>
            <a:r>
              <a:rPr lang="en-US" altLang="en-US" sz="4000" b="1" dirty="0" err="1">
                <a:solidFill>
                  <a:srgbClr val="0033CC"/>
                </a:solidFill>
                <a:latin typeface="Times New Roman" pitchFamily="18" charset="0"/>
                <a:cs typeface="Times New Roman" pitchFamily="18" charset="0"/>
              </a:rPr>
              <a:t>chuyện</a:t>
            </a:r>
            <a:endParaRPr lang="en-US" altLang="en-US" sz="4000" b="1" dirty="0">
              <a:solidFill>
                <a:srgbClr val="0033CC"/>
              </a:solidFill>
              <a:latin typeface="Times New Roman" pitchFamily="18" charset="0"/>
              <a:cs typeface="Times New Roman" pitchFamily="18" charset="0"/>
            </a:endParaRPr>
          </a:p>
          <a:p>
            <a:pPr algn="ctr">
              <a:lnSpc>
                <a:spcPct val="114000"/>
              </a:lnSpc>
            </a:pPr>
            <a:r>
              <a:rPr lang="en-US" altLang="en-US" sz="11500" b="1" dirty="0" err="1">
                <a:solidFill>
                  <a:srgbClr val="FF0000"/>
                </a:solidFill>
                <a:latin typeface="Times New Roman" pitchFamily="18" charset="0"/>
                <a:cs typeface="Times New Roman" pitchFamily="18" charset="0"/>
              </a:rPr>
              <a:t>Chiếc</a:t>
            </a:r>
            <a:r>
              <a:rPr lang="en-US" altLang="en-US" sz="11500" b="1" dirty="0">
                <a:solidFill>
                  <a:srgbClr val="FF0000"/>
                </a:solidFill>
                <a:latin typeface="Times New Roman" pitchFamily="18" charset="0"/>
                <a:cs typeface="Times New Roman" pitchFamily="18" charset="0"/>
              </a:rPr>
              <a:t> </a:t>
            </a:r>
            <a:r>
              <a:rPr lang="en-US" altLang="en-US" sz="11500" b="1" dirty="0" err="1">
                <a:solidFill>
                  <a:srgbClr val="FF0000"/>
                </a:solidFill>
                <a:latin typeface="Times New Roman" pitchFamily="18" charset="0"/>
                <a:cs typeface="Times New Roman" pitchFamily="18" charset="0"/>
              </a:rPr>
              <a:t>áo</a:t>
            </a:r>
            <a:r>
              <a:rPr lang="en-US" altLang="en-US" sz="11500" b="1" dirty="0">
                <a:solidFill>
                  <a:srgbClr val="FF0000"/>
                </a:solidFill>
                <a:latin typeface="Times New Roman" pitchFamily="18" charset="0"/>
                <a:cs typeface="Times New Roman" pitchFamily="18" charset="0"/>
              </a:rPr>
              <a:t> </a:t>
            </a:r>
            <a:r>
              <a:rPr lang="en-US" altLang="en-US" sz="11500" b="1" dirty="0" err="1">
                <a:solidFill>
                  <a:srgbClr val="FF0000"/>
                </a:solidFill>
                <a:latin typeface="Times New Roman" pitchFamily="18" charset="0"/>
                <a:cs typeface="Times New Roman" pitchFamily="18" charset="0"/>
              </a:rPr>
              <a:t>len</a:t>
            </a:r>
            <a:endParaRPr lang="en-US" altLang="en-US" sz="11500" b="1" dirty="0">
              <a:solidFill>
                <a:srgbClr val="FF0000"/>
              </a:solidFill>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34" name="Rectangle 18"/>
          <p:cNvSpPr>
            <a:spLocks noChangeArrowheads="1"/>
          </p:cNvSpPr>
          <p:nvPr/>
        </p:nvSpPr>
        <p:spPr bwMode="auto">
          <a:xfrm>
            <a:off x="381000" y="121920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dirty="0">
                <a:solidFill>
                  <a:srgbClr val="0033CC"/>
                </a:solidFill>
              </a:rPr>
              <a:t> </a:t>
            </a:r>
            <a:r>
              <a:rPr lang="en-US" altLang="en-US" sz="2800" b="1" dirty="0" err="1">
                <a:solidFill>
                  <a:srgbClr val="0033CC"/>
                </a:solidFill>
                <a:latin typeface="Times New Roman" pitchFamily="18" charset="0"/>
                <a:cs typeface="Times New Roman" pitchFamily="18" charset="0"/>
              </a:rPr>
              <a:t>Dựa</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vào</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các</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gợi</a:t>
            </a:r>
            <a:r>
              <a:rPr lang="en-US" altLang="en-US" sz="2800" b="1" dirty="0">
                <a:solidFill>
                  <a:srgbClr val="0033CC"/>
                </a:solidFill>
                <a:latin typeface="Times New Roman" pitchFamily="18" charset="0"/>
                <a:cs typeface="Times New Roman" pitchFamily="18" charset="0"/>
              </a:rPr>
              <a:t> ý </a:t>
            </a:r>
            <a:r>
              <a:rPr lang="en-US" altLang="en-US" sz="2800" b="1" dirty="0" err="1">
                <a:solidFill>
                  <a:srgbClr val="0033CC"/>
                </a:solidFill>
                <a:latin typeface="Times New Roman" pitchFamily="18" charset="0"/>
                <a:cs typeface="Times New Roman" pitchFamily="18" charset="0"/>
              </a:rPr>
              <a:t>dưới</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đây</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kể</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lại</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từng</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đoạn</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câu</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chuyện</a:t>
            </a:r>
            <a:r>
              <a:rPr lang="en-US" altLang="en-US" sz="2800" b="1" dirty="0">
                <a:solidFill>
                  <a:srgbClr val="0033CC"/>
                </a:solidFill>
                <a:latin typeface="Times New Roman" pitchFamily="18" charset="0"/>
                <a:cs typeface="Times New Roman" pitchFamily="18" charset="0"/>
              </a:rPr>
              <a:t> </a:t>
            </a:r>
            <a:r>
              <a:rPr lang="en-US" altLang="en-US" sz="2800" b="1" i="1" dirty="0" err="1">
                <a:solidFill>
                  <a:srgbClr val="0033CC"/>
                </a:solidFill>
                <a:latin typeface="Times New Roman" pitchFamily="18" charset="0"/>
                <a:cs typeface="Times New Roman" pitchFamily="18" charset="0"/>
              </a:rPr>
              <a:t>Chiếc</a:t>
            </a:r>
            <a:r>
              <a:rPr lang="en-US" altLang="en-US" sz="2800" b="1" i="1" dirty="0">
                <a:solidFill>
                  <a:srgbClr val="0033CC"/>
                </a:solidFill>
                <a:latin typeface="Times New Roman" pitchFamily="18" charset="0"/>
                <a:cs typeface="Times New Roman" pitchFamily="18" charset="0"/>
              </a:rPr>
              <a:t> </a:t>
            </a:r>
            <a:r>
              <a:rPr lang="en-US" altLang="en-US" sz="2800" b="1" i="1" dirty="0" err="1">
                <a:solidFill>
                  <a:srgbClr val="0033CC"/>
                </a:solidFill>
                <a:latin typeface="Times New Roman" pitchFamily="18" charset="0"/>
                <a:cs typeface="Times New Roman" pitchFamily="18" charset="0"/>
              </a:rPr>
              <a:t>áo</a:t>
            </a:r>
            <a:r>
              <a:rPr lang="en-US" altLang="en-US" sz="2800" b="1" i="1" dirty="0">
                <a:solidFill>
                  <a:srgbClr val="0033CC"/>
                </a:solidFill>
                <a:latin typeface="Times New Roman" pitchFamily="18" charset="0"/>
                <a:cs typeface="Times New Roman" pitchFamily="18" charset="0"/>
              </a:rPr>
              <a:t> </a:t>
            </a:r>
            <a:r>
              <a:rPr lang="en-US" altLang="en-US" sz="2800" b="1" i="1" dirty="0" err="1">
                <a:solidFill>
                  <a:srgbClr val="0033CC"/>
                </a:solidFill>
                <a:latin typeface="Times New Roman" pitchFamily="18" charset="0"/>
                <a:cs typeface="Times New Roman" pitchFamily="18" charset="0"/>
              </a:rPr>
              <a:t>len</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theo</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lời</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của</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Lan</a:t>
            </a:r>
            <a:r>
              <a:rPr lang="en-US" altLang="en-US" sz="2800" b="1" dirty="0">
                <a:solidFill>
                  <a:srgbClr val="0033CC"/>
                </a:solidFill>
                <a:latin typeface="Times New Roman" pitchFamily="18" charset="0"/>
                <a:cs typeface="Times New Roman" pitchFamily="18" charset="0"/>
              </a:rPr>
              <a:t>:</a:t>
            </a:r>
          </a:p>
        </p:txBody>
      </p:sp>
      <p:sp>
        <p:nvSpPr>
          <p:cNvPr id="60435" name="Rectangle 19"/>
          <p:cNvSpPr>
            <a:spLocks noChangeArrowheads="1"/>
          </p:cNvSpPr>
          <p:nvPr/>
        </p:nvSpPr>
        <p:spPr bwMode="auto">
          <a:xfrm>
            <a:off x="506412" y="2286000"/>
            <a:ext cx="3811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dirty="0">
                <a:solidFill>
                  <a:srgbClr val="000000"/>
                </a:solidFill>
                <a:latin typeface="Times New Roman" pitchFamily="18" charset="0"/>
                <a:cs typeface="Times New Roman" pitchFamily="18" charset="0"/>
              </a:rPr>
              <a:t>a) </a:t>
            </a:r>
            <a:r>
              <a:rPr lang="en-US" altLang="en-US" sz="2800" b="1" dirty="0" err="1">
                <a:solidFill>
                  <a:srgbClr val="000000"/>
                </a:solidFill>
                <a:latin typeface="Times New Roman" pitchFamily="18" charset="0"/>
                <a:cs typeface="Times New Roman" pitchFamily="18" charset="0"/>
              </a:rPr>
              <a:t>Đoạn</a:t>
            </a:r>
            <a:r>
              <a:rPr lang="en-US" altLang="en-US" sz="2800" b="1" dirty="0">
                <a:solidFill>
                  <a:srgbClr val="000000"/>
                </a:solidFill>
                <a:latin typeface="Times New Roman" pitchFamily="18" charset="0"/>
                <a:cs typeface="Times New Roman" pitchFamily="18" charset="0"/>
              </a:rPr>
              <a:t> 1: </a:t>
            </a:r>
            <a:r>
              <a:rPr lang="en-US" altLang="en-US" sz="2800" b="1" dirty="0" err="1">
                <a:solidFill>
                  <a:srgbClr val="990000"/>
                </a:solidFill>
                <a:latin typeface="Times New Roman" pitchFamily="18" charset="0"/>
                <a:cs typeface="Times New Roman" pitchFamily="18" charset="0"/>
              </a:rPr>
              <a:t>Chiếc</a:t>
            </a:r>
            <a:r>
              <a:rPr lang="en-US" altLang="en-US" sz="2800" b="1" dirty="0">
                <a:solidFill>
                  <a:srgbClr val="990000"/>
                </a:solidFill>
                <a:latin typeface="Times New Roman" pitchFamily="18" charset="0"/>
                <a:cs typeface="Times New Roman" pitchFamily="18" charset="0"/>
              </a:rPr>
              <a:t> </a:t>
            </a:r>
            <a:r>
              <a:rPr lang="en-US" altLang="en-US" sz="2800" b="1" dirty="0" err="1">
                <a:solidFill>
                  <a:srgbClr val="990000"/>
                </a:solidFill>
                <a:latin typeface="Times New Roman" pitchFamily="18" charset="0"/>
                <a:cs typeface="Times New Roman" pitchFamily="18" charset="0"/>
              </a:rPr>
              <a:t>áo</a:t>
            </a:r>
            <a:r>
              <a:rPr lang="en-US" altLang="en-US" sz="2800" b="1" dirty="0">
                <a:solidFill>
                  <a:srgbClr val="990000"/>
                </a:solidFill>
                <a:latin typeface="Times New Roman" pitchFamily="18" charset="0"/>
                <a:cs typeface="Times New Roman" pitchFamily="18" charset="0"/>
              </a:rPr>
              <a:t> </a:t>
            </a:r>
            <a:r>
              <a:rPr lang="en-US" altLang="en-US" sz="2800" b="1" dirty="0" err="1">
                <a:solidFill>
                  <a:srgbClr val="990000"/>
                </a:solidFill>
                <a:latin typeface="Times New Roman" pitchFamily="18" charset="0"/>
                <a:cs typeface="Times New Roman" pitchFamily="18" charset="0"/>
              </a:rPr>
              <a:t>đẹp</a:t>
            </a:r>
            <a:endParaRPr lang="en-US" altLang="en-US" sz="2800" b="1" dirty="0">
              <a:solidFill>
                <a:srgbClr val="990000"/>
              </a:solidFill>
              <a:latin typeface="Times New Roman" pitchFamily="18" charset="0"/>
              <a:cs typeface="Times New Roman" pitchFamily="18" charset="0"/>
            </a:endParaRPr>
          </a:p>
        </p:txBody>
      </p:sp>
      <p:sp>
        <p:nvSpPr>
          <p:cNvPr id="60436" name="Rectangle 20"/>
          <p:cNvSpPr>
            <a:spLocks noChangeArrowheads="1"/>
          </p:cNvSpPr>
          <p:nvPr/>
        </p:nvSpPr>
        <p:spPr bwMode="auto">
          <a:xfrm>
            <a:off x="658812" y="2819400"/>
            <a:ext cx="59959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a:solidFill>
                  <a:srgbClr val="140476"/>
                </a:solidFill>
                <a:latin typeface="Times New Roman" pitchFamily="18" charset="0"/>
                <a:cs typeface="Times New Roman" pitchFamily="18" charset="0"/>
              </a:rPr>
              <a:t>- Mùa đông năm ấy lạnh như thế nào?</a:t>
            </a:r>
          </a:p>
        </p:txBody>
      </p:sp>
      <p:sp>
        <p:nvSpPr>
          <p:cNvPr id="60437" name="Rectangle 21"/>
          <p:cNvSpPr>
            <a:spLocks noChangeArrowheads="1"/>
          </p:cNvSpPr>
          <p:nvPr/>
        </p:nvSpPr>
        <p:spPr bwMode="auto">
          <a:xfrm>
            <a:off x="658812" y="3293597"/>
            <a:ext cx="62712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dirty="0" smtClean="0">
                <a:solidFill>
                  <a:srgbClr val="140476"/>
                </a:solidFill>
                <a:latin typeface="Times New Roman" pitchFamily="18" charset="0"/>
                <a:cs typeface="Times New Roman" pitchFamily="18" charset="0"/>
              </a:rPr>
              <a:t>- </a:t>
            </a:r>
            <a:r>
              <a:rPr lang="en-US" altLang="en-US" sz="2800" b="1" dirty="0" err="1" smtClean="0">
                <a:solidFill>
                  <a:srgbClr val="140476"/>
                </a:solidFill>
                <a:latin typeface="Times New Roman" pitchFamily="18" charset="0"/>
                <a:cs typeface="Times New Roman" pitchFamily="18" charset="0"/>
              </a:rPr>
              <a:t>Áo</a:t>
            </a:r>
            <a:r>
              <a:rPr lang="en-US" altLang="en-US" sz="2800" b="1" dirty="0" smtClean="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len</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của</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bạn</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Hòa</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đẹp</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và</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ấm</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ra</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sao</a:t>
            </a:r>
            <a:r>
              <a:rPr lang="en-US" altLang="en-US" sz="2800" b="1" dirty="0">
                <a:solidFill>
                  <a:srgbClr val="140476"/>
                </a:solidFill>
                <a:latin typeface="Times New Roman" pitchFamily="18" charset="0"/>
                <a:cs typeface="Times New Roman" pitchFamily="18" charset="0"/>
              </a:rPr>
              <a:t>?</a:t>
            </a:r>
          </a:p>
        </p:txBody>
      </p:sp>
      <p:sp>
        <p:nvSpPr>
          <p:cNvPr id="60438" name="Rectangle 22"/>
          <p:cNvSpPr>
            <a:spLocks noChangeArrowheads="1"/>
          </p:cNvSpPr>
          <p:nvPr/>
        </p:nvSpPr>
        <p:spPr bwMode="auto">
          <a:xfrm>
            <a:off x="658812" y="3810000"/>
            <a:ext cx="3216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a:solidFill>
                  <a:srgbClr val="140476"/>
                </a:solidFill>
                <a:latin typeface="Times New Roman" pitchFamily="18" charset="0"/>
                <a:cs typeface="Times New Roman" pitchFamily="18" charset="0"/>
              </a:rPr>
              <a:t>- Lan nói gì với mẹ?</a:t>
            </a:r>
          </a:p>
        </p:txBody>
      </p:sp>
      <p:sp>
        <p:nvSpPr>
          <p:cNvPr id="60440" name="Rectangle 24"/>
          <p:cNvSpPr>
            <a:spLocks noChangeArrowheads="1"/>
          </p:cNvSpPr>
          <p:nvPr/>
        </p:nvSpPr>
        <p:spPr bwMode="auto">
          <a:xfrm>
            <a:off x="1143000" y="4612957"/>
            <a:ext cx="738214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600" b="1" dirty="0">
                <a:solidFill>
                  <a:srgbClr val="003300"/>
                </a:solidFill>
                <a:latin typeface="Times New Roman" pitchFamily="18" charset="0"/>
                <a:cs typeface="Times New Roman" pitchFamily="18" charset="0"/>
              </a:rPr>
              <a:t>- Ý1: </a:t>
            </a:r>
            <a:r>
              <a:rPr lang="en-US" altLang="en-US" sz="2600" b="1" dirty="0" err="1">
                <a:solidFill>
                  <a:srgbClr val="003300"/>
                </a:solidFill>
                <a:latin typeface="Times New Roman" pitchFamily="18" charset="0"/>
                <a:cs typeface="Times New Roman" pitchFamily="18" charset="0"/>
              </a:rPr>
              <a:t>Mùa</a:t>
            </a:r>
            <a:r>
              <a:rPr lang="en-US" altLang="en-US" sz="2600" b="1" dirty="0">
                <a:solidFill>
                  <a:srgbClr val="003300"/>
                </a:solidFill>
                <a:latin typeface="Times New Roman" pitchFamily="18" charset="0"/>
                <a:cs typeface="Times New Roman" pitchFamily="18" charset="0"/>
              </a:rPr>
              <a:t> </a:t>
            </a:r>
            <a:r>
              <a:rPr lang="en-US" altLang="en-US" sz="2600" b="1" dirty="0" err="1">
                <a:solidFill>
                  <a:srgbClr val="003300"/>
                </a:solidFill>
                <a:latin typeface="Times New Roman" pitchFamily="18" charset="0"/>
                <a:cs typeface="Times New Roman" pitchFamily="18" charset="0"/>
              </a:rPr>
              <a:t>đông</a:t>
            </a:r>
            <a:r>
              <a:rPr lang="en-US" altLang="en-US" sz="2600" b="1" dirty="0">
                <a:solidFill>
                  <a:srgbClr val="003300"/>
                </a:solidFill>
                <a:latin typeface="Times New Roman" pitchFamily="18" charset="0"/>
                <a:cs typeface="Times New Roman" pitchFamily="18" charset="0"/>
              </a:rPr>
              <a:t> </a:t>
            </a:r>
            <a:r>
              <a:rPr lang="en-US" altLang="en-US" sz="2600" b="1" dirty="0" err="1">
                <a:solidFill>
                  <a:srgbClr val="003300"/>
                </a:solidFill>
                <a:latin typeface="Times New Roman" pitchFamily="18" charset="0"/>
                <a:cs typeface="Times New Roman" pitchFamily="18" charset="0"/>
              </a:rPr>
              <a:t>năm</a:t>
            </a:r>
            <a:r>
              <a:rPr lang="en-US" altLang="en-US" sz="2600" b="1" dirty="0">
                <a:solidFill>
                  <a:srgbClr val="003300"/>
                </a:solidFill>
                <a:latin typeface="Times New Roman" pitchFamily="18" charset="0"/>
                <a:cs typeface="Times New Roman" pitchFamily="18" charset="0"/>
              </a:rPr>
              <a:t> </a:t>
            </a:r>
            <a:r>
              <a:rPr lang="en-US" altLang="en-US" sz="2600" b="1" dirty="0" err="1">
                <a:solidFill>
                  <a:srgbClr val="003300"/>
                </a:solidFill>
                <a:latin typeface="Times New Roman" pitchFamily="18" charset="0"/>
                <a:cs typeface="Times New Roman" pitchFamily="18" charset="0"/>
              </a:rPr>
              <a:t>ấy</a:t>
            </a:r>
            <a:r>
              <a:rPr lang="en-US" altLang="en-US" sz="2600" b="1" dirty="0">
                <a:solidFill>
                  <a:srgbClr val="003300"/>
                </a:solidFill>
                <a:latin typeface="Times New Roman" pitchFamily="18" charset="0"/>
                <a:cs typeface="Times New Roman" pitchFamily="18" charset="0"/>
              </a:rPr>
              <a:t> </a:t>
            </a:r>
            <a:r>
              <a:rPr lang="en-US" altLang="en-US" sz="2600" b="1" dirty="0" err="1">
                <a:solidFill>
                  <a:srgbClr val="003300"/>
                </a:solidFill>
                <a:latin typeface="Times New Roman" pitchFamily="18" charset="0"/>
                <a:cs typeface="Times New Roman" pitchFamily="18" charset="0"/>
              </a:rPr>
              <a:t>đến</a:t>
            </a:r>
            <a:r>
              <a:rPr lang="en-US" altLang="en-US" sz="2600" b="1" dirty="0">
                <a:solidFill>
                  <a:srgbClr val="003300"/>
                </a:solidFill>
                <a:latin typeface="Times New Roman" pitchFamily="18" charset="0"/>
                <a:cs typeface="Times New Roman" pitchFamily="18" charset="0"/>
              </a:rPr>
              <a:t> </a:t>
            </a:r>
            <a:r>
              <a:rPr lang="en-US" altLang="en-US" sz="2600" b="1" dirty="0" err="1">
                <a:solidFill>
                  <a:srgbClr val="003300"/>
                </a:solidFill>
                <a:latin typeface="Times New Roman" pitchFamily="18" charset="0"/>
                <a:cs typeface="Times New Roman" pitchFamily="18" charset="0"/>
              </a:rPr>
              <a:t>sớm</a:t>
            </a:r>
            <a:r>
              <a:rPr lang="en-US" altLang="en-US" sz="2600" b="1" dirty="0">
                <a:solidFill>
                  <a:srgbClr val="003300"/>
                </a:solidFill>
                <a:latin typeface="Times New Roman" pitchFamily="18" charset="0"/>
                <a:cs typeface="Times New Roman" pitchFamily="18" charset="0"/>
              </a:rPr>
              <a:t>, </a:t>
            </a:r>
            <a:r>
              <a:rPr lang="en-US" altLang="en-US" sz="2600" b="1" dirty="0" err="1">
                <a:solidFill>
                  <a:srgbClr val="003300"/>
                </a:solidFill>
                <a:latin typeface="Times New Roman" pitchFamily="18" charset="0"/>
                <a:cs typeface="Times New Roman" pitchFamily="18" charset="0"/>
              </a:rPr>
              <a:t>gió</a:t>
            </a:r>
            <a:r>
              <a:rPr lang="en-US" altLang="en-US" sz="2600" b="1" dirty="0">
                <a:solidFill>
                  <a:srgbClr val="003300"/>
                </a:solidFill>
                <a:latin typeface="Times New Roman" pitchFamily="18" charset="0"/>
                <a:cs typeface="Times New Roman" pitchFamily="18" charset="0"/>
              </a:rPr>
              <a:t> </a:t>
            </a:r>
            <a:r>
              <a:rPr lang="en-US" altLang="en-US" sz="2600" b="1" dirty="0" err="1">
                <a:solidFill>
                  <a:srgbClr val="003300"/>
                </a:solidFill>
                <a:latin typeface="Times New Roman" pitchFamily="18" charset="0"/>
                <a:cs typeface="Times New Roman" pitchFamily="18" charset="0"/>
              </a:rPr>
              <a:t>thổi</a:t>
            </a:r>
            <a:r>
              <a:rPr lang="en-US" altLang="en-US" sz="2600" b="1" dirty="0">
                <a:solidFill>
                  <a:srgbClr val="003300"/>
                </a:solidFill>
                <a:latin typeface="Times New Roman" pitchFamily="18" charset="0"/>
                <a:cs typeface="Times New Roman" pitchFamily="18" charset="0"/>
              </a:rPr>
              <a:t> </a:t>
            </a:r>
            <a:r>
              <a:rPr lang="en-US" altLang="en-US" sz="2600" b="1" dirty="0" err="1">
                <a:solidFill>
                  <a:srgbClr val="003300"/>
                </a:solidFill>
                <a:latin typeface="Times New Roman" pitchFamily="18" charset="0"/>
                <a:cs typeface="Times New Roman" pitchFamily="18" charset="0"/>
              </a:rPr>
              <a:t>rất</a:t>
            </a:r>
            <a:r>
              <a:rPr lang="en-US" altLang="en-US" sz="2600" b="1" dirty="0">
                <a:solidFill>
                  <a:srgbClr val="003300"/>
                </a:solidFill>
                <a:latin typeface="Times New Roman" pitchFamily="18" charset="0"/>
                <a:cs typeface="Times New Roman" pitchFamily="18" charset="0"/>
              </a:rPr>
              <a:t> </a:t>
            </a:r>
            <a:r>
              <a:rPr lang="en-US" altLang="en-US" sz="2600" b="1" dirty="0" err="1">
                <a:solidFill>
                  <a:srgbClr val="003300"/>
                </a:solidFill>
                <a:latin typeface="Times New Roman" pitchFamily="18" charset="0"/>
                <a:cs typeface="Times New Roman" pitchFamily="18" charset="0"/>
              </a:rPr>
              <a:t>lạnh</a:t>
            </a:r>
            <a:r>
              <a:rPr lang="en-US" altLang="en-US" sz="2600" b="1" dirty="0">
                <a:solidFill>
                  <a:srgbClr val="003300"/>
                </a:solidFill>
                <a:latin typeface="Times New Roman" pitchFamily="18" charset="0"/>
                <a:cs typeface="Times New Roman" pitchFamily="18" charset="0"/>
              </a:rPr>
              <a:t>.</a:t>
            </a:r>
          </a:p>
        </p:txBody>
      </p:sp>
      <p:sp>
        <p:nvSpPr>
          <p:cNvPr id="60441" name="Rectangle 25"/>
          <p:cNvSpPr>
            <a:spLocks noChangeArrowheads="1"/>
          </p:cNvSpPr>
          <p:nvPr/>
        </p:nvSpPr>
        <p:spPr bwMode="auto">
          <a:xfrm>
            <a:off x="1143000" y="5052665"/>
            <a:ext cx="746153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600" dirty="0">
                <a:solidFill>
                  <a:srgbClr val="003300"/>
                </a:solidFill>
              </a:rPr>
              <a:t>- </a:t>
            </a:r>
            <a:r>
              <a:rPr lang="en-US" altLang="en-US" sz="2600" b="1" dirty="0">
                <a:solidFill>
                  <a:srgbClr val="003300"/>
                </a:solidFill>
                <a:latin typeface="Times New Roman" pitchFamily="18" charset="0"/>
              </a:rPr>
              <a:t>Ý2: </a:t>
            </a:r>
            <a:r>
              <a:rPr lang="en-US" altLang="en-US" sz="2600" b="1" dirty="0" err="1">
                <a:solidFill>
                  <a:srgbClr val="003300"/>
                </a:solidFill>
                <a:latin typeface="Times New Roman" pitchFamily="18" charset="0"/>
              </a:rPr>
              <a:t>Mấy</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hôm</a:t>
            </a:r>
            <a:r>
              <a:rPr lang="en-US" altLang="en-US" sz="2600" b="1" dirty="0">
                <a:solidFill>
                  <a:srgbClr val="003300"/>
                </a:solidFill>
                <a:latin typeface="Times New Roman" pitchFamily="18" charset="0"/>
              </a:rPr>
              <a:t> nay, </a:t>
            </a:r>
            <a:r>
              <a:rPr lang="en-US" altLang="en-US" sz="2600" b="1" dirty="0" err="1">
                <a:solidFill>
                  <a:srgbClr val="003300"/>
                </a:solidFill>
                <a:latin typeface="Times New Roman" pitchFamily="18" charset="0"/>
              </a:rPr>
              <a:t>em</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thấy</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Hoà</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đến</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lớp</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mặc</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một</a:t>
            </a:r>
            <a:r>
              <a:rPr lang="en-US" altLang="en-US" sz="2600" b="1" dirty="0">
                <a:solidFill>
                  <a:srgbClr val="003300"/>
                </a:solidFill>
                <a:latin typeface="Times New Roman" pitchFamily="18" charset="0"/>
              </a:rPr>
              <a:t> </a:t>
            </a:r>
          </a:p>
          <a:p>
            <a:pPr eaLnBrk="1" hangingPunct="1"/>
            <a:r>
              <a:rPr lang="en-US" altLang="en-US" sz="2600" b="1" dirty="0" err="1">
                <a:solidFill>
                  <a:srgbClr val="003300"/>
                </a:solidFill>
                <a:latin typeface="Times New Roman" pitchFamily="18" charset="0"/>
              </a:rPr>
              <a:t>chiếc</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áo</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màu</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vàng</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đẹp</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ơi</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là</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đẹp</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em</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thích</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lắm</a:t>
            </a:r>
            <a:r>
              <a:rPr lang="en-US" altLang="en-US" sz="2600" b="1" dirty="0">
                <a:solidFill>
                  <a:srgbClr val="003300"/>
                </a:solidFill>
                <a:latin typeface="Times New Roman" pitchFamily="18" charset="0"/>
              </a:rPr>
              <a:t>…</a:t>
            </a:r>
          </a:p>
        </p:txBody>
      </p:sp>
      <p:sp>
        <p:nvSpPr>
          <p:cNvPr id="60442" name="Rectangle 26"/>
          <p:cNvSpPr>
            <a:spLocks noChangeArrowheads="1"/>
          </p:cNvSpPr>
          <p:nvPr/>
        </p:nvSpPr>
        <p:spPr bwMode="auto">
          <a:xfrm>
            <a:off x="1219200" y="5943600"/>
            <a:ext cx="45328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600" b="1" dirty="0">
                <a:solidFill>
                  <a:srgbClr val="003300"/>
                </a:solidFill>
                <a:latin typeface="Times New Roman" pitchFamily="18" charset="0"/>
              </a:rPr>
              <a:t>- Ý3: </a:t>
            </a:r>
            <a:r>
              <a:rPr lang="en-US" altLang="en-US" sz="2600" b="1" dirty="0" err="1">
                <a:solidFill>
                  <a:srgbClr val="003300"/>
                </a:solidFill>
                <a:latin typeface="Times New Roman" pitchFamily="18" charset="0"/>
              </a:rPr>
              <a:t>Đêm</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ấy</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em</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nói</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với</a:t>
            </a:r>
            <a:r>
              <a:rPr lang="en-US" altLang="en-US" sz="2600" b="1" dirty="0">
                <a:solidFill>
                  <a:srgbClr val="003300"/>
                </a:solidFill>
                <a:latin typeface="Times New Roman" pitchFamily="18" charset="0"/>
              </a:rPr>
              <a:t> </a:t>
            </a:r>
            <a:r>
              <a:rPr lang="en-US" altLang="en-US" sz="2600" b="1" dirty="0" err="1">
                <a:solidFill>
                  <a:srgbClr val="003300"/>
                </a:solidFill>
                <a:latin typeface="Times New Roman" pitchFamily="18" charset="0"/>
              </a:rPr>
              <a:t>mẹ</a:t>
            </a:r>
            <a:r>
              <a:rPr lang="en-US" altLang="en-US" sz="2600" b="1" dirty="0">
                <a:solidFill>
                  <a:srgbClr val="003300"/>
                </a:solidFill>
                <a:latin typeface="Times New Roman" pitchFamily="18" charset="0"/>
              </a:rPr>
              <a:t>…</a:t>
            </a:r>
          </a:p>
        </p:txBody>
      </p:sp>
      <p:sp>
        <p:nvSpPr>
          <p:cNvPr id="60443" name="Rectangle 27"/>
          <p:cNvSpPr>
            <a:spLocks noChangeArrowheads="1"/>
          </p:cNvSpPr>
          <p:nvPr/>
        </p:nvSpPr>
        <p:spPr bwMode="auto">
          <a:xfrm>
            <a:off x="430212" y="4281487"/>
            <a:ext cx="1141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dirty="0" err="1">
                <a:solidFill>
                  <a:srgbClr val="990000"/>
                </a:solidFill>
                <a:latin typeface="Times New Roman" pitchFamily="18" charset="0"/>
                <a:cs typeface="Times New Roman" pitchFamily="18" charset="0"/>
              </a:rPr>
              <a:t>Gợi</a:t>
            </a:r>
            <a:r>
              <a:rPr lang="en-US" altLang="en-US" sz="2800" b="1" dirty="0">
                <a:solidFill>
                  <a:srgbClr val="990000"/>
                </a:solidFill>
                <a:latin typeface="Times New Roman" pitchFamily="18" charset="0"/>
                <a:cs typeface="Times New Roman" pitchFamily="18" charset="0"/>
              </a:rPr>
              <a:t> ý:</a:t>
            </a:r>
          </a:p>
        </p:txBody>
      </p:sp>
      <p:sp>
        <p:nvSpPr>
          <p:cNvPr id="15" name="Text Box 7"/>
          <p:cNvSpPr txBox="1">
            <a:spLocks noChangeArrowheads="1"/>
          </p:cNvSpPr>
          <p:nvPr/>
        </p:nvSpPr>
        <p:spPr bwMode="auto">
          <a:xfrm>
            <a:off x="1143000" y="144959"/>
            <a:ext cx="7162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ts val="0"/>
              </a:spcBef>
            </a:pPr>
            <a:r>
              <a:rPr lang="en-US" altLang="en-US" sz="4400" b="1" dirty="0" smtClean="0">
                <a:solidFill>
                  <a:srgbClr val="FF0000"/>
                </a:solidFill>
                <a:latin typeface="Times New Roman" pitchFamily="18" charset="0"/>
              </a:rPr>
              <a:t>KỂ CHUYỆN</a:t>
            </a:r>
            <a:endParaRPr lang="en-US" altLang="en-US" sz="4400" b="1" dirty="0">
              <a:solidFill>
                <a:srgbClr val="FF0000"/>
              </a:solidFill>
              <a:latin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0434"/>
                                        </p:tgtEl>
                                        <p:attrNameLst>
                                          <p:attrName>style.visibility</p:attrName>
                                        </p:attrNameLst>
                                      </p:cBhvr>
                                      <p:to>
                                        <p:strVal val="visible"/>
                                      </p:to>
                                    </p:set>
                                    <p:anim to="" calcmode="lin" valueType="num">
                                      <p:cBhvr>
                                        <p:cTn id="7" dur="1" fill="hold"/>
                                        <p:tgtEl>
                                          <p:spTgt spid="6043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0435"/>
                                        </p:tgtEl>
                                        <p:attrNameLst>
                                          <p:attrName>style.visibility</p:attrName>
                                        </p:attrNameLst>
                                      </p:cBhvr>
                                      <p:to>
                                        <p:strVal val="visible"/>
                                      </p:to>
                                    </p:set>
                                    <p:anim to="" calcmode="lin" valueType="num">
                                      <p:cBhvr>
                                        <p:cTn id="12" dur="1" fill="hold"/>
                                        <p:tgtEl>
                                          <p:spTgt spid="60435"/>
                                        </p:tgtEl>
                                        <p:attrNameLst>
                                          <p:attrName/>
                                        </p:attrNameLst>
                                      </p:cBhvr>
                                    </p:anim>
                                  </p:childTnLst>
                                </p:cTn>
                              </p:par>
                            </p:childTnLst>
                          </p:cTn>
                        </p:par>
                        <p:par>
                          <p:cTn id="13" fill="hold" nodeType="afterGroup">
                            <p:stCondLst>
                              <p:cond delay="0"/>
                            </p:stCondLst>
                            <p:childTnLst>
                              <p:par>
                                <p:cTn id="14" presetID="24" presetClass="entr" presetSubtype="0" fill="hold" grpId="0" nodeType="afterEffect">
                                  <p:stCondLst>
                                    <p:cond delay="0"/>
                                  </p:stCondLst>
                                  <p:childTnLst>
                                    <p:set>
                                      <p:cBhvr>
                                        <p:cTn id="15" dur="1" fill="hold">
                                          <p:stCondLst>
                                            <p:cond delay="0"/>
                                          </p:stCondLst>
                                        </p:cTn>
                                        <p:tgtEl>
                                          <p:spTgt spid="60436"/>
                                        </p:tgtEl>
                                        <p:attrNameLst>
                                          <p:attrName>style.visibility</p:attrName>
                                        </p:attrNameLst>
                                      </p:cBhvr>
                                      <p:to>
                                        <p:strVal val="visible"/>
                                      </p:to>
                                    </p:set>
                                    <p:anim to="" calcmode="lin" valueType="num">
                                      <p:cBhvr>
                                        <p:cTn id="16" dur="1" fill="hold"/>
                                        <p:tgtEl>
                                          <p:spTgt spid="60436"/>
                                        </p:tgtEl>
                                        <p:attrNameLst>
                                          <p:attrName/>
                                        </p:attrNameLst>
                                      </p:cBhvr>
                                    </p:anim>
                                  </p:childTnLst>
                                </p:cTn>
                              </p:par>
                            </p:childTnLst>
                          </p:cTn>
                        </p:par>
                        <p:par>
                          <p:cTn id="17" fill="hold" nodeType="afterGroup">
                            <p:stCondLst>
                              <p:cond delay="0"/>
                            </p:stCondLst>
                            <p:childTnLst>
                              <p:par>
                                <p:cTn id="18" presetID="24" presetClass="entr" presetSubtype="0" fill="hold" grpId="0" nodeType="afterEffect">
                                  <p:stCondLst>
                                    <p:cond delay="0"/>
                                  </p:stCondLst>
                                  <p:childTnLst>
                                    <p:set>
                                      <p:cBhvr>
                                        <p:cTn id="19" dur="1" fill="hold">
                                          <p:stCondLst>
                                            <p:cond delay="0"/>
                                          </p:stCondLst>
                                        </p:cTn>
                                        <p:tgtEl>
                                          <p:spTgt spid="60437"/>
                                        </p:tgtEl>
                                        <p:attrNameLst>
                                          <p:attrName>style.visibility</p:attrName>
                                        </p:attrNameLst>
                                      </p:cBhvr>
                                      <p:to>
                                        <p:strVal val="visible"/>
                                      </p:to>
                                    </p:set>
                                    <p:anim to="" calcmode="lin" valueType="num">
                                      <p:cBhvr>
                                        <p:cTn id="20" dur="1" fill="hold"/>
                                        <p:tgtEl>
                                          <p:spTgt spid="60437"/>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60438"/>
                                        </p:tgtEl>
                                        <p:attrNameLst>
                                          <p:attrName>style.visibility</p:attrName>
                                        </p:attrNameLst>
                                      </p:cBhvr>
                                      <p:to>
                                        <p:strVal val="visible"/>
                                      </p:to>
                                    </p:set>
                                    <p:anim to="" calcmode="lin" valueType="num">
                                      <p:cBhvr>
                                        <p:cTn id="23" dur="1" fill="hold"/>
                                        <p:tgtEl>
                                          <p:spTgt spid="60438"/>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60443"/>
                                        </p:tgtEl>
                                        <p:attrNameLst>
                                          <p:attrName>style.visibility</p:attrName>
                                        </p:attrNameLst>
                                      </p:cBhvr>
                                      <p:to>
                                        <p:strVal val="visible"/>
                                      </p:to>
                                    </p:set>
                                    <p:anim to="" calcmode="lin" valueType="num">
                                      <p:cBhvr>
                                        <p:cTn id="28" dur="1" fill="hold"/>
                                        <p:tgtEl>
                                          <p:spTgt spid="60443"/>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60440"/>
                                        </p:tgtEl>
                                        <p:attrNameLst>
                                          <p:attrName>style.visibility</p:attrName>
                                        </p:attrNameLst>
                                      </p:cBhvr>
                                      <p:to>
                                        <p:strVal val="visible"/>
                                      </p:to>
                                    </p:set>
                                    <p:animEffect transition="in" filter="diamond(in)">
                                      <p:cBhvr>
                                        <p:cTn id="33" dur="2000"/>
                                        <p:tgtEl>
                                          <p:spTgt spid="6044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60441"/>
                                        </p:tgtEl>
                                        <p:attrNameLst>
                                          <p:attrName>style.visibility</p:attrName>
                                        </p:attrNameLst>
                                      </p:cBhvr>
                                      <p:to>
                                        <p:strVal val="visible"/>
                                      </p:to>
                                    </p:set>
                                    <p:animEffect transition="in" filter="diamond(in)">
                                      <p:cBhvr>
                                        <p:cTn id="38" dur="2000"/>
                                        <p:tgtEl>
                                          <p:spTgt spid="6044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60442"/>
                                        </p:tgtEl>
                                        <p:attrNameLst>
                                          <p:attrName>style.visibility</p:attrName>
                                        </p:attrNameLst>
                                      </p:cBhvr>
                                      <p:to>
                                        <p:strVal val="visible"/>
                                      </p:to>
                                    </p:set>
                                    <p:anim calcmode="lin" valueType="num">
                                      <p:cBhvr>
                                        <p:cTn id="43" dur="500" fill="hold"/>
                                        <p:tgtEl>
                                          <p:spTgt spid="60442"/>
                                        </p:tgtEl>
                                        <p:attrNameLst>
                                          <p:attrName>ppt_w</p:attrName>
                                        </p:attrNameLst>
                                      </p:cBhvr>
                                      <p:tavLst>
                                        <p:tav tm="0">
                                          <p:val>
                                            <p:fltVal val="0"/>
                                          </p:val>
                                        </p:tav>
                                        <p:tav tm="100000">
                                          <p:val>
                                            <p:strVal val="#ppt_w"/>
                                          </p:val>
                                        </p:tav>
                                      </p:tavLst>
                                    </p:anim>
                                    <p:anim calcmode="lin" valueType="num">
                                      <p:cBhvr>
                                        <p:cTn id="44" dur="500" fill="hold"/>
                                        <p:tgtEl>
                                          <p:spTgt spid="60442"/>
                                        </p:tgtEl>
                                        <p:attrNameLst>
                                          <p:attrName>ppt_h</p:attrName>
                                        </p:attrNameLst>
                                      </p:cBhvr>
                                      <p:tavLst>
                                        <p:tav tm="0">
                                          <p:val>
                                            <p:fltVal val="0"/>
                                          </p:val>
                                        </p:tav>
                                        <p:tav tm="100000">
                                          <p:val>
                                            <p:strVal val="#ppt_h"/>
                                          </p:val>
                                        </p:tav>
                                      </p:tavLst>
                                    </p:anim>
                                    <p:animEffect transition="in" filter="fade">
                                      <p:cBhvr>
                                        <p:cTn id="45" dur="500"/>
                                        <p:tgtEl>
                                          <p:spTgt spid="60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4" grpId="0"/>
      <p:bldP spid="60435" grpId="0"/>
      <p:bldP spid="60436" grpId="0"/>
      <p:bldP spid="60437" grpId="0"/>
      <p:bldP spid="60438" grpId="0"/>
      <p:bldP spid="60440" grpId="0"/>
      <p:bldP spid="60441" grpId="0"/>
      <p:bldP spid="60442" grpId="0"/>
      <p:bldP spid="604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438" name="Rectangle 15"/>
          <p:cNvSpPr>
            <a:spLocks noChangeArrowheads="1"/>
          </p:cNvSpPr>
          <p:nvPr/>
        </p:nvSpPr>
        <p:spPr bwMode="auto">
          <a:xfrm>
            <a:off x="609600" y="152400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dirty="0">
                <a:solidFill>
                  <a:srgbClr val="0033CC"/>
                </a:solidFill>
              </a:rPr>
              <a:t> </a:t>
            </a:r>
            <a:r>
              <a:rPr lang="en-US" altLang="en-US" sz="2800" b="1" dirty="0" err="1">
                <a:solidFill>
                  <a:srgbClr val="0033CC"/>
                </a:solidFill>
                <a:latin typeface="Times New Roman" pitchFamily="18" charset="0"/>
                <a:cs typeface="Times New Roman" pitchFamily="18" charset="0"/>
              </a:rPr>
              <a:t>Dựa</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vào</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các</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gợi</a:t>
            </a:r>
            <a:r>
              <a:rPr lang="en-US" altLang="en-US" sz="2800" b="1" dirty="0">
                <a:solidFill>
                  <a:srgbClr val="0033CC"/>
                </a:solidFill>
                <a:latin typeface="Times New Roman" pitchFamily="18" charset="0"/>
                <a:cs typeface="Times New Roman" pitchFamily="18" charset="0"/>
              </a:rPr>
              <a:t> ý </a:t>
            </a:r>
            <a:r>
              <a:rPr lang="en-US" altLang="en-US" sz="2800" b="1" dirty="0" err="1">
                <a:solidFill>
                  <a:srgbClr val="0033CC"/>
                </a:solidFill>
                <a:latin typeface="Times New Roman" pitchFamily="18" charset="0"/>
                <a:cs typeface="Times New Roman" pitchFamily="18" charset="0"/>
              </a:rPr>
              <a:t>dưới</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đây</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kẻ</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lại</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từng</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đoạn</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câu</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chuyện</a:t>
            </a:r>
            <a:r>
              <a:rPr lang="en-US" altLang="en-US" sz="2800" b="1" dirty="0">
                <a:solidFill>
                  <a:srgbClr val="0033CC"/>
                </a:solidFill>
                <a:latin typeface="Times New Roman" pitchFamily="18" charset="0"/>
                <a:cs typeface="Times New Roman" pitchFamily="18" charset="0"/>
              </a:rPr>
              <a:t> </a:t>
            </a:r>
            <a:r>
              <a:rPr lang="en-US" altLang="en-US" sz="2800" b="1" i="1" dirty="0" err="1">
                <a:solidFill>
                  <a:srgbClr val="0033CC"/>
                </a:solidFill>
                <a:latin typeface="Times New Roman" pitchFamily="18" charset="0"/>
                <a:cs typeface="Times New Roman" pitchFamily="18" charset="0"/>
              </a:rPr>
              <a:t>Chiếc</a:t>
            </a:r>
            <a:r>
              <a:rPr lang="en-US" altLang="en-US" sz="2800" b="1" i="1" dirty="0">
                <a:solidFill>
                  <a:srgbClr val="0033CC"/>
                </a:solidFill>
                <a:latin typeface="Times New Roman" pitchFamily="18" charset="0"/>
                <a:cs typeface="Times New Roman" pitchFamily="18" charset="0"/>
              </a:rPr>
              <a:t> </a:t>
            </a:r>
            <a:r>
              <a:rPr lang="en-US" altLang="en-US" sz="2800" b="1" i="1" dirty="0" err="1">
                <a:solidFill>
                  <a:srgbClr val="0033CC"/>
                </a:solidFill>
                <a:latin typeface="Times New Roman" pitchFamily="18" charset="0"/>
                <a:cs typeface="Times New Roman" pitchFamily="18" charset="0"/>
              </a:rPr>
              <a:t>áo</a:t>
            </a:r>
            <a:r>
              <a:rPr lang="en-US" altLang="en-US" sz="2800" b="1" i="1" dirty="0">
                <a:solidFill>
                  <a:srgbClr val="0033CC"/>
                </a:solidFill>
                <a:latin typeface="Times New Roman" pitchFamily="18" charset="0"/>
                <a:cs typeface="Times New Roman" pitchFamily="18" charset="0"/>
              </a:rPr>
              <a:t> </a:t>
            </a:r>
            <a:r>
              <a:rPr lang="en-US" altLang="en-US" sz="2800" b="1" i="1" dirty="0" err="1">
                <a:solidFill>
                  <a:srgbClr val="0033CC"/>
                </a:solidFill>
                <a:latin typeface="Times New Roman" pitchFamily="18" charset="0"/>
                <a:cs typeface="Times New Roman" pitchFamily="18" charset="0"/>
              </a:rPr>
              <a:t>len</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theo</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lời</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của</a:t>
            </a:r>
            <a:r>
              <a:rPr lang="en-US" altLang="en-US" sz="2800" b="1" dirty="0">
                <a:solidFill>
                  <a:srgbClr val="0033CC"/>
                </a:solidFill>
                <a:latin typeface="Times New Roman" pitchFamily="18" charset="0"/>
                <a:cs typeface="Times New Roman" pitchFamily="18" charset="0"/>
              </a:rPr>
              <a:t> </a:t>
            </a:r>
            <a:r>
              <a:rPr lang="en-US" altLang="en-US" sz="2800" b="1" dirty="0" err="1">
                <a:solidFill>
                  <a:srgbClr val="0033CC"/>
                </a:solidFill>
                <a:latin typeface="Times New Roman" pitchFamily="18" charset="0"/>
                <a:cs typeface="Times New Roman" pitchFamily="18" charset="0"/>
              </a:rPr>
              <a:t>Lan</a:t>
            </a:r>
            <a:r>
              <a:rPr lang="en-US" altLang="en-US" sz="2800" b="1" dirty="0">
                <a:solidFill>
                  <a:srgbClr val="0033CC"/>
                </a:solidFill>
                <a:latin typeface="Times New Roman" pitchFamily="18" charset="0"/>
                <a:cs typeface="Times New Roman" pitchFamily="18" charset="0"/>
              </a:rPr>
              <a:t>:</a:t>
            </a:r>
          </a:p>
        </p:txBody>
      </p:sp>
      <p:sp>
        <p:nvSpPr>
          <p:cNvPr id="61456" name="Rectangle 16"/>
          <p:cNvSpPr>
            <a:spLocks noChangeArrowheads="1"/>
          </p:cNvSpPr>
          <p:nvPr/>
        </p:nvSpPr>
        <p:spPr bwMode="auto">
          <a:xfrm>
            <a:off x="390525" y="2667000"/>
            <a:ext cx="2952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dirty="0">
                <a:solidFill>
                  <a:srgbClr val="000000"/>
                </a:solidFill>
                <a:latin typeface="Times New Roman" pitchFamily="18" charset="0"/>
                <a:cs typeface="Times New Roman" pitchFamily="18" charset="0"/>
              </a:rPr>
              <a:t>b) </a:t>
            </a:r>
            <a:r>
              <a:rPr lang="en-US" altLang="en-US" sz="2800" b="1" dirty="0" err="1">
                <a:solidFill>
                  <a:srgbClr val="000000"/>
                </a:solidFill>
                <a:latin typeface="Times New Roman" pitchFamily="18" charset="0"/>
                <a:cs typeface="Times New Roman" pitchFamily="18" charset="0"/>
              </a:rPr>
              <a:t>Đoạn</a:t>
            </a:r>
            <a:r>
              <a:rPr lang="en-US" altLang="en-US" sz="2800" b="1" dirty="0">
                <a:solidFill>
                  <a:srgbClr val="000000"/>
                </a:solidFill>
                <a:latin typeface="Times New Roman" pitchFamily="18" charset="0"/>
                <a:cs typeface="Times New Roman" pitchFamily="18" charset="0"/>
              </a:rPr>
              <a:t> 2: </a:t>
            </a:r>
            <a:r>
              <a:rPr lang="en-US" altLang="en-US" sz="2800" b="1" dirty="0" err="1">
                <a:solidFill>
                  <a:srgbClr val="990000"/>
                </a:solidFill>
                <a:latin typeface="Times New Roman" pitchFamily="18" charset="0"/>
                <a:cs typeface="Times New Roman" pitchFamily="18" charset="0"/>
              </a:rPr>
              <a:t>Dỗi</a:t>
            </a:r>
            <a:r>
              <a:rPr lang="en-US" altLang="en-US" sz="2800" b="1" dirty="0">
                <a:solidFill>
                  <a:srgbClr val="990000"/>
                </a:solidFill>
                <a:latin typeface="Times New Roman" pitchFamily="18" charset="0"/>
                <a:cs typeface="Times New Roman" pitchFamily="18" charset="0"/>
              </a:rPr>
              <a:t> </a:t>
            </a:r>
            <a:r>
              <a:rPr lang="en-US" altLang="en-US" sz="2800" b="1" dirty="0" err="1">
                <a:solidFill>
                  <a:srgbClr val="990000"/>
                </a:solidFill>
                <a:latin typeface="Times New Roman" pitchFamily="18" charset="0"/>
                <a:cs typeface="Times New Roman" pitchFamily="18" charset="0"/>
              </a:rPr>
              <a:t>mẹ</a:t>
            </a:r>
            <a:endParaRPr lang="en-US" altLang="en-US" sz="2800" b="1" dirty="0">
              <a:solidFill>
                <a:srgbClr val="990000"/>
              </a:solidFill>
              <a:latin typeface="Times New Roman" pitchFamily="18" charset="0"/>
              <a:cs typeface="Times New Roman" pitchFamily="18" charset="0"/>
            </a:endParaRPr>
          </a:p>
        </p:txBody>
      </p:sp>
      <p:sp>
        <p:nvSpPr>
          <p:cNvPr id="61457" name="Rectangle 17"/>
          <p:cNvSpPr>
            <a:spLocks noChangeArrowheads="1"/>
          </p:cNvSpPr>
          <p:nvPr/>
        </p:nvSpPr>
        <p:spPr bwMode="auto">
          <a:xfrm>
            <a:off x="542925" y="3276600"/>
            <a:ext cx="7991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a:solidFill>
                  <a:srgbClr val="140476"/>
                </a:solidFill>
                <a:latin typeface="Times New Roman" pitchFamily="18" charset="0"/>
                <a:cs typeface="Times New Roman" pitchFamily="18" charset="0"/>
              </a:rPr>
              <a:t>- Mẹ nói thế nào khi Lan đòi mua chiếc áo đắt tiền?</a:t>
            </a:r>
          </a:p>
        </p:txBody>
      </p:sp>
      <p:sp>
        <p:nvSpPr>
          <p:cNvPr id="61458" name="Rectangle 18"/>
          <p:cNvSpPr>
            <a:spLocks noChangeArrowheads="1"/>
          </p:cNvSpPr>
          <p:nvPr/>
        </p:nvSpPr>
        <p:spPr bwMode="auto">
          <a:xfrm>
            <a:off x="542925" y="3810000"/>
            <a:ext cx="3214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a:solidFill>
                  <a:srgbClr val="140476"/>
                </a:solidFill>
                <a:latin typeface="Times New Roman" pitchFamily="18" charset="0"/>
                <a:cs typeface="Times New Roman" pitchFamily="18" charset="0"/>
              </a:rPr>
              <a:t>- Lan trả lời ra sao?</a:t>
            </a:r>
          </a:p>
        </p:txBody>
      </p:sp>
      <p:sp>
        <p:nvSpPr>
          <p:cNvPr id="61459" name="Rectangle 19"/>
          <p:cNvSpPr>
            <a:spLocks noChangeArrowheads="1"/>
          </p:cNvSpPr>
          <p:nvPr/>
        </p:nvSpPr>
        <p:spPr bwMode="auto">
          <a:xfrm>
            <a:off x="542925" y="4417547"/>
            <a:ext cx="4233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dirty="0" smtClean="0">
                <a:solidFill>
                  <a:srgbClr val="140476"/>
                </a:solidFill>
                <a:latin typeface="Times New Roman" pitchFamily="18" charset="0"/>
                <a:cs typeface="Times New Roman" pitchFamily="18" charset="0"/>
              </a:rPr>
              <a:t>- </a:t>
            </a:r>
            <a:r>
              <a:rPr lang="en-US" altLang="en-US" sz="2800" b="1" dirty="0" err="1" smtClean="0">
                <a:solidFill>
                  <a:srgbClr val="140476"/>
                </a:solidFill>
                <a:latin typeface="Times New Roman" pitchFamily="18" charset="0"/>
                <a:cs typeface="Times New Roman" pitchFamily="18" charset="0"/>
              </a:rPr>
              <a:t>Lan</a:t>
            </a:r>
            <a:r>
              <a:rPr lang="en-US" altLang="en-US" sz="2800" b="1" dirty="0" smtClean="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dỗi</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mẹ</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như</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thế</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nào</a:t>
            </a:r>
            <a:r>
              <a:rPr lang="en-US" altLang="en-US" sz="2800" b="1" dirty="0">
                <a:solidFill>
                  <a:srgbClr val="140476"/>
                </a:solidFill>
                <a:latin typeface="Times New Roman" pitchFamily="18" charset="0"/>
                <a:cs typeface="Times New Roman" pitchFamily="18" charset="0"/>
              </a:rPr>
              <a:t>?</a:t>
            </a:r>
          </a:p>
        </p:txBody>
      </p:sp>
      <p:sp>
        <p:nvSpPr>
          <p:cNvPr id="11" name="Text Box 7"/>
          <p:cNvSpPr txBox="1">
            <a:spLocks noChangeArrowheads="1"/>
          </p:cNvSpPr>
          <p:nvPr/>
        </p:nvSpPr>
        <p:spPr bwMode="auto">
          <a:xfrm>
            <a:off x="1143000" y="-28039"/>
            <a:ext cx="7162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ts val="0"/>
              </a:spcBef>
            </a:pPr>
            <a:r>
              <a:rPr lang="en-US" altLang="en-US" sz="2400" b="1" dirty="0" err="1" smtClean="0">
                <a:solidFill>
                  <a:srgbClr val="002060"/>
                </a:solidFill>
                <a:latin typeface="Times New Roman" pitchFamily="18" charset="0"/>
              </a:rPr>
              <a:t>Thứ</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Hai</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ngày</a:t>
            </a:r>
            <a:r>
              <a:rPr lang="en-US" altLang="en-US" sz="2400" b="1" dirty="0" smtClean="0">
                <a:solidFill>
                  <a:srgbClr val="002060"/>
                </a:solidFill>
                <a:latin typeface="Times New Roman" pitchFamily="18" charset="0"/>
              </a:rPr>
              <a:t> 4 </a:t>
            </a:r>
            <a:r>
              <a:rPr lang="en-US" altLang="en-US" sz="2400" b="1" dirty="0" err="1" smtClean="0">
                <a:solidFill>
                  <a:srgbClr val="002060"/>
                </a:solidFill>
                <a:latin typeface="Times New Roman" pitchFamily="18" charset="0"/>
              </a:rPr>
              <a:t>tháng</a:t>
            </a:r>
            <a:r>
              <a:rPr lang="en-US" altLang="en-US" sz="2400" b="1" dirty="0" smtClean="0">
                <a:solidFill>
                  <a:srgbClr val="002060"/>
                </a:solidFill>
                <a:latin typeface="Times New Roman" pitchFamily="18" charset="0"/>
              </a:rPr>
              <a:t> 10 </a:t>
            </a:r>
            <a:r>
              <a:rPr lang="en-US" altLang="en-US" sz="2400" b="1" dirty="0" err="1" smtClean="0">
                <a:solidFill>
                  <a:srgbClr val="002060"/>
                </a:solidFill>
                <a:latin typeface="Times New Roman" pitchFamily="18" charset="0"/>
              </a:rPr>
              <a:t>năm</a:t>
            </a:r>
            <a:r>
              <a:rPr lang="en-US" altLang="en-US" sz="2400" b="1" dirty="0" smtClean="0">
                <a:solidFill>
                  <a:srgbClr val="002060"/>
                </a:solidFill>
                <a:latin typeface="Times New Roman" pitchFamily="18" charset="0"/>
              </a:rPr>
              <a:t> 2021</a:t>
            </a:r>
          </a:p>
          <a:p>
            <a:pPr algn="ctr" eaLnBrk="1" hangingPunct="1">
              <a:spcBef>
                <a:spcPts val="0"/>
              </a:spcBef>
            </a:pPr>
            <a:r>
              <a:rPr lang="en-US" altLang="en-US" sz="2400" b="1" dirty="0" err="1" smtClean="0">
                <a:solidFill>
                  <a:srgbClr val="002060"/>
                </a:solidFill>
                <a:latin typeface="Times New Roman" pitchFamily="18" charset="0"/>
              </a:rPr>
              <a:t>Kể</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chuyện</a:t>
            </a:r>
            <a:endParaRPr lang="en-US" altLang="en-US" sz="2400" b="1" dirty="0" smtClean="0">
              <a:solidFill>
                <a:srgbClr val="002060"/>
              </a:solidFill>
              <a:latin typeface="Times New Roman" pitchFamily="18" charset="0"/>
            </a:endParaRPr>
          </a:p>
          <a:p>
            <a:pPr algn="ctr" eaLnBrk="1" hangingPunct="1">
              <a:spcBef>
                <a:spcPts val="0"/>
              </a:spcBef>
            </a:pPr>
            <a:r>
              <a:rPr lang="en-US" altLang="en-US" b="1" dirty="0" err="1" smtClean="0">
                <a:solidFill>
                  <a:srgbClr val="FF0000"/>
                </a:solidFill>
                <a:latin typeface="Times New Roman" pitchFamily="18" charset="0"/>
              </a:rPr>
              <a:t>Chiếc</a:t>
            </a:r>
            <a:r>
              <a:rPr lang="en-US" altLang="en-US" b="1" dirty="0" smtClean="0">
                <a:solidFill>
                  <a:srgbClr val="FF0000"/>
                </a:solidFill>
                <a:latin typeface="Times New Roman" pitchFamily="18" charset="0"/>
              </a:rPr>
              <a:t> </a:t>
            </a:r>
            <a:r>
              <a:rPr lang="en-US" altLang="en-US" b="1" dirty="0" err="1">
                <a:solidFill>
                  <a:srgbClr val="FF0000"/>
                </a:solidFill>
                <a:latin typeface="Times New Roman" pitchFamily="18" charset="0"/>
              </a:rPr>
              <a:t>áo</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len</a:t>
            </a:r>
            <a:endParaRPr lang="en-US" altLang="en-US" b="1" dirty="0">
              <a:solidFill>
                <a:srgbClr val="FF0000"/>
              </a:solidFill>
              <a:latin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1456"/>
                                        </p:tgtEl>
                                        <p:attrNameLst>
                                          <p:attrName>style.visibility</p:attrName>
                                        </p:attrNameLst>
                                      </p:cBhvr>
                                      <p:to>
                                        <p:strVal val="visible"/>
                                      </p:to>
                                    </p:set>
                                    <p:anim to="" calcmode="lin" valueType="num">
                                      <p:cBhvr>
                                        <p:cTn id="7" dur="1" fill="hold"/>
                                        <p:tgtEl>
                                          <p:spTgt spid="6145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1457"/>
                                        </p:tgtEl>
                                        <p:attrNameLst>
                                          <p:attrName>style.visibility</p:attrName>
                                        </p:attrNameLst>
                                      </p:cBhvr>
                                      <p:to>
                                        <p:strVal val="visible"/>
                                      </p:to>
                                    </p:set>
                                    <p:anim to="" calcmode="lin" valueType="num">
                                      <p:cBhvr>
                                        <p:cTn id="12" dur="1" fill="hold"/>
                                        <p:tgtEl>
                                          <p:spTgt spid="61457"/>
                                        </p:tgtEl>
                                        <p:attrNameLst>
                                          <p:attrName/>
                                        </p:attrNameLst>
                                      </p:cBhvr>
                                    </p:anim>
                                  </p:childTnLst>
                                </p:cTn>
                              </p:par>
                            </p:childTnLst>
                          </p:cTn>
                        </p:par>
                        <p:par>
                          <p:cTn id="13" fill="hold" nodeType="afterGroup">
                            <p:stCondLst>
                              <p:cond delay="0"/>
                            </p:stCondLst>
                            <p:childTnLst>
                              <p:par>
                                <p:cTn id="14" presetID="24" presetClass="entr" presetSubtype="0" fill="hold" grpId="0" nodeType="afterEffect">
                                  <p:stCondLst>
                                    <p:cond delay="0"/>
                                  </p:stCondLst>
                                  <p:childTnLst>
                                    <p:set>
                                      <p:cBhvr>
                                        <p:cTn id="15" dur="1" fill="hold">
                                          <p:stCondLst>
                                            <p:cond delay="0"/>
                                          </p:stCondLst>
                                        </p:cTn>
                                        <p:tgtEl>
                                          <p:spTgt spid="61458"/>
                                        </p:tgtEl>
                                        <p:attrNameLst>
                                          <p:attrName>style.visibility</p:attrName>
                                        </p:attrNameLst>
                                      </p:cBhvr>
                                      <p:to>
                                        <p:strVal val="visible"/>
                                      </p:to>
                                    </p:set>
                                    <p:anim to="" calcmode="lin" valueType="num">
                                      <p:cBhvr>
                                        <p:cTn id="16" dur="1" fill="hold"/>
                                        <p:tgtEl>
                                          <p:spTgt spid="61458"/>
                                        </p:tgtEl>
                                        <p:attrNameLst>
                                          <p:attrName/>
                                        </p:attrNameLst>
                                      </p:cBhvr>
                                    </p:anim>
                                  </p:childTnLst>
                                </p:cTn>
                              </p:par>
                            </p:childTnLst>
                          </p:cTn>
                        </p:par>
                        <p:par>
                          <p:cTn id="17" fill="hold" nodeType="afterGroup">
                            <p:stCondLst>
                              <p:cond delay="0"/>
                            </p:stCondLst>
                            <p:childTnLst>
                              <p:par>
                                <p:cTn id="18" presetID="24" presetClass="entr" presetSubtype="0" fill="hold" grpId="0" nodeType="afterEffect">
                                  <p:stCondLst>
                                    <p:cond delay="0"/>
                                  </p:stCondLst>
                                  <p:childTnLst>
                                    <p:set>
                                      <p:cBhvr>
                                        <p:cTn id="19" dur="1" fill="hold">
                                          <p:stCondLst>
                                            <p:cond delay="0"/>
                                          </p:stCondLst>
                                        </p:cTn>
                                        <p:tgtEl>
                                          <p:spTgt spid="61459"/>
                                        </p:tgtEl>
                                        <p:attrNameLst>
                                          <p:attrName>style.visibility</p:attrName>
                                        </p:attrNameLst>
                                      </p:cBhvr>
                                      <p:to>
                                        <p:strVal val="visible"/>
                                      </p:to>
                                    </p:set>
                                    <p:anim to="" calcmode="lin" valueType="num">
                                      <p:cBhvr>
                                        <p:cTn id="20" dur="1" fill="hold"/>
                                        <p:tgtEl>
                                          <p:spTgt spid="614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p:bldP spid="61457" grpId="0"/>
      <p:bldP spid="61458" grpId="0"/>
      <p:bldP spid="6145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9462" name="Rectangle 15"/>
          <p:cNvSpPr>
            <a:spLocks noChangeArrowheads="1"/>
          </p:cNvSpPr>
          <p:nvPr/>
        </p:nvSpPr>
        <p:spPr bwMode="auto">
          <a:xfrm>
            <a:off x="571500" y="1577952"/>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dirty="0">
                <a:solidFill>
                  <a:srgbClr val="002060"/>
                </a:solidFill>
              </a:rPr>
              <a:t> </a:t>
            </a:r>
            <a:r>
              <a:rPr lang="en-US" altLang="en-US" sz="2800" b="1" dirty="0" err="1">
                <a:solidFill>
                  <a:srgbClr val="002060"/>
                </a:solidFill>
                <a:latin typeface="Times New Roman" pitchFamily="18" charset="0"/>
                <a:cs typeface="Times New Roman" pitchFamily="18" charset="0"/>
              </a:rPr>
              <a:t>Dựa</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vào</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các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gợi</a:t>
            </a:r>
            <a:r>
              <a:rPr lang="en-US" altLang="en-US" sz="2800" b="1" dirty="0">
                <a:solidFill>
                  <a:srgbClr val="002060"/>
                </a:solidFill>
                <a:latin typeface="Times New Roman" pitchFamily="18" charset="0"/>
                <a:cs typeface="Times New Roman" pitchFamily="18" charset="0"/>
              </a:rPr>
              <a:t> ý </a:t>
            </a:r>
            <a:r>
              <a:rPr lang="en-US" altLang="en-US" sz="2800" b="1" dirty="0" err="1">
                <a:solidFill>
                  <a:srgbClr val="002060"/>
                </a:solidFill>
                <a:latin typeface="Times New Roman" pitchFamily="18" charset="0"/>
                <a:cs typeface="Times New Roman" pitchFamily="18" charset="0"/>
              </a:rPr>
              <a:t>dưới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đây</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kẻ</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lại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từng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đoạn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câu</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chuyện</a:t>
            </a:r>
            <a:r>
              <a:rPr lang="en-US" altLang="en-US" sz="2800" b="1" dirty="0">
                <a:solidFill>
                  <a:srgbClr val="002060"/>
                </a:solidFill>
                <a:latin typeface="Times New Roman" pitchFamily="18" charset="0"/>
                <a:cs typeface="Times New Roman" pitchFamily="18" charset="0"/>
              </a:rPr>
              <a:t> </a:t>
            </a:r>
            <a:r>
              <a:rPr lang="en-US" altLang="en-US" sz="2800" b="1" i="1" dirty="0" err="1">
                <a:solidFill>
                  <a:srgbClr val="002060"/>
                </a:solidFill>
                <a:latin typeface="Times New Roman" pitchFamily="18" charset="0"/>
                <a:cs typeface="Times New Roman" pitchFamily="18" charset="0"/>
              </a:rPr>
              <a:t>Chiếc</a:t>
            </a:r>
            <a:r>
              <a:rPr lang="en-US" altLang="en-US" sz="2800" b="1" i="1" dirty="0">
                <a:solidFill>
                  <a:srgbClr val="002060"/>
                </a:solidFill>
                <a:latin typeface="Times New Roman" pitchFamily="18" charset="0"/>
                <a:cs typeface="Times New Roman" pitchFamily="18" charset="0"/>
              </a:rPr>
              <a:t> </a:t>
            </a:r>
            <a:r>
              <a:rPr lang="en-US" altLang="en-US" sz="2800" b="1" i="1" dirty="0" err="1">
                <a:solidFill>
                  <a:srgbClr val="002060"/>
                </a:solidFill>
                <a:latin typeface="Times New Roman" pitchFamily="18" charset="0"/>
                <a:cs typeface="Times New Roman" pitchFamily="18" charset="0"/>
              </a:rPr>
              <a:t>áo</a:t>
            </a:r>
            <a:r>
              <a:rPr lang="en-US" altLang="en-US" sz="2800" b="1" i="1" dirty="0">
                <a:solidFill>
                  <a:srgbClr val="002060"/>
                </a:solidFill>
                <a:latin typeface="Times New Roman" pitchFamily="18" charset="0"/>
                <a:cs typeface="Times New Roman" pitchFamily="18" charset="0"/>
              </a:rPr>
              <a:t> </a:t>
            </a:r>
            <a:r>
              <a:rPr lang="en-US" altLang="en-US" sz="2800" b="1" i="1" dirty="0" err="1">
                <a:solidFill>
                  <a:srgbClr val="002060"/>
                </a:solidFill>
                <a:latin typeface="Times New Roman" pitchFamily="18" charset="0"/>
                <a:cs typeface="Times New Roman" pitchFamily="18" charset="0"/>
              </a:rPr>
              <a:t>len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theo</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lời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của</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Lan</a:t>
            </a:r>
            <a:r>
              <a:rPr lang="en-US" altLang="en-US" sz="2800" b="1" dirty="0">
                <a:solidFill>
                  <a:srgbClr val="002060"/>
                </a:solidFill>
                <a:latin typeface="Times New Roman" pitchFamily="18" charset="0"/>
                <a:cs typeface="Times New Roman" pitchFamily="18" charset="0"/>
              </a:rPr>
              <a:t>:</a:t>
            </a:r>
          </a:p>
        </p:txBody>
      </p:sp>
      <p:sp>
        <p:nvSpPr>
          <p:cNvPr id="62480" name="Rectangle 16"/>
          <p:cNvSpPr>
            <a:spLocks noChangeArrowheads="1"/>
          </p:cNvSpPr>
          <p:nvPr/>
        </p:nvSpPr>
        <p:spPr bwMode="auto">
          <a:xfrm>
            <a:off x="904875" y="2743200"/>
            <a:ext cx="3859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dirty="0">
                <a:solidFill>
                  <a:srgbClr val="000000"/>
                </a:solidFill>
                <a:latin typeface="Times New Roman" pitchFamily="18" charset="0"/>
                <a:cs typeface="Times New Roman" pitchFamily="18" charset="0"/>
              </a:rPr>
              <a:t>c) </a:t>
            </a:r>
            <a:r>
              <a:rPr lang="en-US" altLang="en-US" sz="2800" b="1" dirty="0" err="1">
                <a:solidFill>
                  <a:srgbClr val="000000"/>
                </a:solidFill>
                <a:latin typeface="Times New Roman" pitchFamily="18" charset="0"/>
                <a:cs typeface="Times New Roman" pitchFamily="18" charset="0"/>
              </a:rPr>
              <a:t>Đoạn</a:t>
            </a:r>
            <a:r>
              <a:rPr lang="en-US" altLang="en-US" sz="2800" b="1" dirty="0">
                <a:solidFill>
                  <a:srgbClr val="000000"/>
                </a:solidFill>
                <a:latin typeface="Times New Roman" pitchFamily="18" charset="0"/>
                <a:cs typeface="Times New Roman" pitchFamily="18" charset="0"/>
              </a:rPr>
              <a:t> 3: </a:t>
            </a:r>
            <a:r>
              <a:rPr lang="en-US" altLang="en-US" sz="2800" b="1" dirty="0" err="1">
                <a:solidFill>
                  <a:srgbClr val="990000"/>
                </a:solidFill>
                <a:latin typeface="Times New Roman" pitchFamily="18" charset="0"/>
                <a:cs typeface="Times New Roman" pitchFamily="18" charset="0"/>
              </a:rPr>
              <a:t>Nhường</a:t>
            </a:r>
            <a:r>
              <a:rPr lang="en-US" altLang="en-US" sz="2800" b="1" dirty="0">
                <a:solidFill>
                  <a:srgbClr val="990000"/>
                </a:solidFill>
                <a:latin typeface="Times New Roman" pitchFamily="18" charset="0"/>
                <a:cs typeface="Times New Roman" pitchFamily="18" charset="0"/>
              </a:rPr>
              <a:t> </a:t>
            </a:r>
            <a:r>
              <a:rPr lang="en-US" altLang="en-US" sz="2800" b="1" dirty="0" err="1">
                <a:solidFill>
                  <a:srgbClr val="990000"/>
                </a:solidFill>
                <a:latin typeface="Times New Roman" pitchFamily="18" charset="0"/>
                <a:cs typeface="Times New Roman" pitchFamily="18" charset="0"/>
              </a:rPr>
              <a:t>nhịn</a:t>
            </a:r>
            <a:endParaRPr lang="en-US" altLang="en-US" sz="2800" b="1" dirty="0">
              <a:solidFill>
                <a:srgbClr val="990000"/>
              </a:solidFill>
              <a:latin typeface="Times New Roman" pitchFamily="18" charset="0"/>
              <a:cs typeface="Times New Roman" pitchFamily="18" charset="0"/>
            </a:endParaRPr>
          </a:p>
        </p:txBody>
      </p:sp>
      <p:sp>
        <p:nvSpPr>
          <p:cNvPr id="62481" name="Rectangle 17"/>
          <p:cNvSpPr>
            <a:spLocks noChangeArrowheads="1"/>
          </p:cNvSpPr>
          <p:nvPr/>
        </p:nvSpPr>
        <p:spPr bwMode="auto">
          <a:xfrm>
            <a:off x="1057275" y="3367087"/>
            <a:ext cx="4157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a:solidFill>
                  <a:srgbClr val="140476"/>
                </a:solidFill>
                <a:latin typeface="Times New Roman" pitchFamily="18" charset="0"/>
                <a:cs typeface="Times New Roman" pitchFamily="18" charset="0"/>
              </a:rPr>
              <a:t>- Anh Tuấn nói gì với mẹ?</a:t>
            </a:r>
          </a:p>
        </p:txBody>
      </p:sp>
      <p:sp>
        <p:nvSpPr>
          <p:cNvPr id="62482" name="Rectangle 18"/>
          <p:cNvSpPr>
            <a:spLocks noChangeArrowheads="1"/>
          </p:cNvSpPr>
          <p:nvPr/>
        </p:nvSpPr>
        <p:spPr bwMode="auto">
          <a:xfrm>
            <a:off x="1057275" y="3976687"/>
            <a:ext cx="2533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Mẹ</a:t>
            </a:r>
            <a:r>
              <a:rPr lang="en-US" altLang="en-US" sz="2800" b="1" dirty="0">
                <a:solidFill>
                  <a:srgbClr val="140476"/>
                </a:solidFill>
                <a:latin typeface="Times New Roman" pitchFamily="18" charset="0"/>
                <a:cs typeface="Times New Roman" pitchFamily="18" charset="0"/>
              </a:rPr>
              <a:t> lo </a:t>
            </a:r>
            <a:r>
              <a:rPr lang="en-US" altLang="en-US" sz="2800" b="1" dirty="0" err="1">
                <a:solidFill>
                  <a:srgbClr val="140476"/>
                </a:solidFill>
                <a:latin typeface="Times New Roman" pitchFamily="18" charset="0"/>
                <a:cs typeface="Times New Roman" pitchFamily="18" charset="0"/>
              </a:rPr>
              <a:t>điều</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gì</a:t>
            </a:r>
            <a:r>
              <a:rPr lang="en-US" altLang="en-US" sz="2800" b="1" dirty="0">
                <a:solidFill>
                  <a:srgbClr val="140476"/>
                </a:solidFill>
                <a:latin typeface="Times New Roman" pitchFamily="18" charset="0"/>
                <a:cs typeface="Times New Roman" pitchFamily="18" charset="0"/>
              </a:rPr>
              <a:t>?</a:t>
            </a:r>
          </a:p>
        </p:txBody>
      </p:sp>
      <p:sp>
        <p:nvSpPr>
          <p:cNvPr id="62483" name="Rectangle 19"/>
          <p:cNvSpPr>
            <a:spLocks noChangeArrowheads="1"/>
          </p:cNvSpPr>
          <p:nvPr/>
        </p:nvSpPr>
        <p:spPr bwMode="auto">
          <a:xfrm>
            <a:off x="1057275" y="4586287"/>
            <a:ext cx="6943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Anh</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Tuấn</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nói</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như</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thế</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nào</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để</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mẹ</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yên</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lòng</a:t>
            </a:r>
            <a:r>
              <a:rPr lang="en-US" altLang="en-US" sz="2800" b="1" dirty="0">
                <a:solidFill>
                  <a:srgbClr val="140476"/>
                </a:solidFill>
                <a:latin typeface="Times New Roman" pitchFamily="18" charset="0"/>
                <a:cs typeface="Times New Roman" pitchFamily="18" charset="0"/>
              </a:rPr>
              <a:t>?</a:t>
            </a:r>
          </a:p>
        </p:txBody>
      </p:sp>
      <p:sp>
        <p:nvSpPr>
          <p:cNvPr id="11" name="Text Box 7"/>
          <p:cNvSpPr txBox="1">
            <a:spLocks noChangeArrowheads="1"/>
          </p:cNvSpPr>
          <p:nvPr/>
        </p:nvSpPr>
        <p:spPr bwMode="auto">
          <a:xfrm>
            <a:off x="1143000" y="-28039"/>
            <a:ext cx="7162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ts val="0"/>
              </a:spcBef>
            </a:pPr>
            <a:r>
              <a:rPr lang="en-US" altLang="en-US" sz="2400" b="1" dirty="0" err="1" smtClean="0">
                <a:solidFill>
                  <a:srgbClr val="002060"/>
                </a:solidFill>
                <a:latin typeface="Times New Roman" pitchFamily="18" charset="0"/>
              </a:rPr>
              <a:t>Thứ</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Hai</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ngày</a:t>
            </a:r>
            <a:r>
              <a:rPr lang="en-US" altLang="en-US" sz="2400" b="1" dirty="0" smtClean="0">
                <a:solidFill>
                  <a:srgbClr val="002060"/>
                </a:solidFill>
                <a:latin typeface="Times New Roman" pitchFamily="18" charset="0"/>
              </a:rPr>
              <a:t> 4 </a:t>
            </a:r>
            <a:r>
              <a:rPr lang="en-US" altLang="en-US" sz="2400" b="1" dirty="0" err="1" smtClean="0">
                <a:solidFill>
                  <a:srgbClr val="002060"/>
                </a:solidFill>
                <a:latin typeface="Times New Roman" pitchFamily="18" charset="0"/>
              </a:rPr>
              <a:t>tháng</a:t>
            </a:r>
            <a:r>
              <a:rPr lang="en-US" altLang="en-US" sz="2400" b="1" dirty="0" smtClean="0">
                <a:solidFill>
                  <a:srgbClr val="002060"/>
                </a:solidFill>
                <a:latin typeface="Times New Roman" pitchFamily="18" charset="0"/>
              </a:rPr>
              <a:t> 10 </a:t>
            </a:r>
            <a:r>
              <a:rPr lang="en-US" altLang="en-US" sz="2400" b="1" dirty="0" err="1" smtClean="0">
                <a:solidFill>
                  <a:srgbClr val="002060"/>
                </a:solidFill>
                <a:latin typeface="Times New Roman" pitchFamily="18" charset="0"/>
              </a:rPr>
              <a:t>năm</a:t>
            </a:r>
            <a:r>
              <a:rPr lang="en-US" altLang="en-US" sz="2400" b="1" dirty="0" smtClean="0">
                <a:solidFill>
                  <a:srgbClr val="002060"/>
                </a:solidFill>
                <a:latin typeface="Times New Roman" pitchFamily="18" charset="0"/>
              </a:rPr>
              <a:t> 2021</a:t>
            </a:r>
          </a:p>
          <a:p>
            <a:pPr algn="ctr" eaLnBrk="1" hangingPunct="1">
              <a:spcBef>
                <a:spcPts val="0"/>
              </a:spcBef>
            </a:pPr>
            <a:r>
              <a:rPr lang="en-US" altLang="en-US" sz="2400" b="1" dirty="0" err="1" smtClean="0">
                <a:solidFill>
                  <a:srgbClr val="002060"/>
                </a:solidFill>
                <a:latin typeface="Times New Roman" pitchFamily="18" charset="0"/>
              </a:rPr>
              <a:t>Kể</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chuyện</a:t>
            </a:r>
            <a:endParaRPr lang="en-US" altLang="en-US" sz="2400" b="1" dirty="0" smtClean="0">
              <a:solidFill>
                <a:srgbClr val="002060"/>
              </a:solidFill>
              <a:latin typeface="Times New Roman" pitchFamily="18" charset="0"/>
            </a:endParaRPr>
          </a:p>
          <a:p>
            <a:pPr algn="ctr" eaLnBrk="1" hangingPunct="1">
              <a:spcBef>
                <a:spcPts val="0"/>
              </a:spcBef>
            </a:pPr>
            <a:r>
              <a:rPr lang="en-US" altLang="en-US" b="1" dirty="0" err="1" smtClean="0">
                <a:solidFill>
                  <a:srgbClr val="FF0000"/>
                </a:solidFill>
                <a:latin typeface="Times New Roman" pitchFamily="18" charset="0"/>
              </a:rPr>
              <a:t>Chiếc</a:t>
            </a:r>
            <a:r>
              <a:rPr lang="en-US" altLang="en-US" b="1" dirty="0" smtClean="0">
                <a:solidFill>
                  <a:srgbClr val="FF0000"/>
                </a:solidFill>
                <a:latin typeface="Times New Roman" pitchFamily="18" charset="0"/>
              </a:rPr>
              <a:t> </a:t>
            </a:r>
            <a:r>
              <a:rPr lang="en-US" altLang="en-US" b="1" dirty="0" err="1">
                <a:solidFill>
                  <a:srgbClr val="FF0000"/>
                </a:solidFill>
                <a:latin typeface="Times New Roman" pitchFamily="18" charset="0"/>
              </a:rPr>
              <a:t>áo</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len</a:t>
            </a:r>
            <a:endParaRPr lang="en-US" altLang="en-US" b="1" dirty="0">
              <a:solidFill>
                <a:srgbClr val="FF0000"/>
              </a:solidFill>
              <a:latin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2480"/>
                                        </p:tgtEl>
                                        <p:attrNameLst>
                                          <p:attrName>style.visibility</p:attrName>
                                        </p:attrNameLst>
                                      </p:cBhvr>
                                      <p:to>
                                        <p:strVal val="visible"/>
                                      </p:to>
                                    </p:set>
                                    <p:anim to="" calcmode="lin" valueType="num">
                                      <p:cBhvr>
                                        <p:cTn id="7" dur="1" fill="hold"/>
                                        <p:tgtEl>
                                          <p:spTgt spid="6248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2481"/>
                                        </p:tgtEl>
                                        <p:attrNameLst>
                                          <p:attrName>style.visibility</p:attrName>
                                        </p:attrNameLst>
                                      </p:cBhvr>
                                      <p:to>
                                        <p:strVal val="visible"/>
                                      </p:to>
                                    </p:set>
                                    <p:anim to="" calcmode="lin" valueType="num">
                                      <p:cBhvr>
                                        <p:cTn id="12" dur="1" fill="hold"/>
                                        <p:tgtEl>
                                          <p:spTgt spid="62481"/>
                                        </p:tgtEl>
                                        <p:attrNameLst>
                                          <p:attrName/>
                                        </p:attrNameLst>
                                      </p:cBhvr>
                                    </p:anim>
                                  </p:childTnLst>
                                </p:cTn>
                              </p:par>
                            </p:childTnLst>
                          </p:cTn>
                        </p:par>
                        <p:par>
                          <p:cTn id="13" fill="hold" nodeType="afterGroup">
                            <p:stCondLst>
                              <p:cond delay="0"/>
                            </p:stCondLst>
                            <p:childTnLst>
                              <p:par>
                                <p:cTn id="14" presetID="24" presetClass="entr" presetSubtype="0" fill="hold" grpId="0" nodeType="afterEffect">
                                  <p:stCondLst>
                                    <p:cond delay="0"/>
                                  </p:stCondLst>
                                  <p:childTnLst>
                                    <p:set>
                                      <p:cBhvr>
                                        <p:cTn id="15" dur="1" fill="hold">
                                          <p:stCondLst>
                                            <p:cond delay="0"/>
                                          </p:stCondLst>
                                        </p:cTn>
                                        <p:tgtEl>
                                          <p:spTgt spid="62482"/>
                                        </p:tgtEl>
                                        <p:attrNameLst>
                                          <p:attrName>style.visibility</p:attrName>
                                        </p:attrNameLst>
                                      </p:cBhvr>
                                      <p:to>
                                        <p:strVal val="visible"/>
                                      </p:to>
                                    </p:set>
                                    <p:anim to="" calcmode="lin" valueType="num">
                                      <p:cBhvr>
                                        <p:cTn id="16" dur="1" fill="hold"/>
                                        <p:tgtEl>
                                          <p:spTgt spid="62482"/>
                                        </p:tgtEl>
                                        <p:attrNameLst>
                                          <p:attrName/>
                                        </p:attrNameLst>
                                      </p:cBhvr>
                                    </p:anim>
                                  </p:childTnLst>
                                </p:cTn>
                              </p:par>
                            </p:childTnLst>
                          </p:cTn>
                        </p:par>
                        <p:par>
                          <p:cTn id="17" fill="hold" nodeType="afterGroup">
                            <p:stCondLst>
                              <p:cond delay="0"/>
                            </p:stCondLst>
                            <p:childTnLst>
                              <p:par>
                                <p:cTn id="18" presetID="24" presetClass="entr" presetSubtype="0" fill="hold" grpId="0" nodeType="afterEffect">
                                  <p:stCondLst>
                                    <p:cond delay="0"/>
                                  </p:stCondLst>
                                  <p:childTnLst>
                                    <p:set>
                                      <p:cBhvr>
                                        <p:cTn id="19" dur="1" fill="hold">
                                          <p:stCondLst>
                                            <p:cond delay="0"/>
                                          </p:stCondLst>
                                        </p:cTn>
                                        <p:tgtEl>
                                          <p:spTgt spid="62483"/>
                                        </p:tgtEl>
                                        <p:attrNameLst>
                                          <p:attrName>style.visibility</p:attrName>
                                        </p:attrNameLst>
                                      </p:cBhvr>
                                      <p:to>
                                        <p:strVal val="visible"/>
                                      </p:to>
                                    </p:set>
                                    <p:anim to="" calcmode="lin" valueType="num">
                                      <p:cBhvr>
                                        <p:cTn id="20" dur="1" fill="hold"/>
                                        <p:tgtEl>
                                          <p:spTgt spid="6248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0" grpId="0"/>
      <p:bldP spid="62481" grpId="0"/>
      <p:bldP spid="62482" grpId="0"/>
      <p:bldP spid="624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486" name="Rectangle 15"/>
          <p:cNvSpPr>
            <a:spLocks noChangeArrowheads="1"/>
          </p:cNvSpPr>
          <p:nvPr/>
        </p:nvSpPr>
        <p:spPr bwMode="auto">
          <a:xfrm>
            <a:off x="866503" y="167640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dirty="0">
                <a:solidFill>
                  <a:srgbClr val="002060"/>
                </a:solidFill>
              </a:rPr>
              <a:t> </a:t>
            </a:r>
            <a:r>
              <a:rPr lang="en-US" altLang="en-US" sz="2800" b="1" dirty="0" err="1">
                <a:solidFill>
                  <a:srgbClr val="002060"/>
                </a:solidFill>
                <a:latin typeface="Times New Roman" pitchFamily="18" charset="0"/>
                <a:cs typeface="Times New Roman" pitchFamily="18" charset="0"/>
              </a:rPr>
              <a:t>Dựa</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vào</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các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gợi</a:t>
            </a:r>
            <a:r>
              <a:rPr lang="en-US" altLang="en-US" sz="2800" b="1" dirty="0">
                <a:solidFill>
                  <a:srgbClr val="002060"/>
                </a:solidFill>
                <a:latin typeface="Times New Roman" pitchFamily="18" charset="0"/>
                <a:cs typeface="Times New Roman" pitchFamily="18" charset="0"/>
              </a:rPr>
              <a:t> ý </a:t>
            </a:r>
            <a:r>
              <a:rPr lang="en-US" altLang="en-US" sz="2800" b="1" dirty="0" err="1">
                <a:solidFill>
                  <a:srgbClr val="002060"/>
                </a:solidFill>
                <a:latin typeface="Times New Roman" pitchFamily="18" charset="0"/>
                <a:cs typeface="Times New Roman" pitchFamily="18" charset="0"/>
              </a:rPr>
              <a:t>dưới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đây</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kẻ</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lại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từng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đoạn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câu</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chuyện</a:t>
            </a:r>
            <a:r>
              <a:rPr lang="en-US" altLang="en-US" sz="2800" b="1" dirty="0">
                <a:solidFill>
                  <a:srgbClr val="002060"/>
                </a:solidFill>
                <a:latin typeface="Times New Roman" pitchFamily="18" charset="0"/>
                <a:cs typeface="Times New Roman" pitchFamily="18" charset="0"/>
              </a:rPr>
              <a:t> </a:t>
            </a:r>
            <a:r>
              <a:rPr lang="en-US" altLang="en-US" sz="2800" b="1" i="1" dirty="0" err="1">
                <a:solidFill>
                  <a:srgbClr val="002060"/>
                </a:solidFill>
                <a:latin typeface="Times New Roman" pitchFamily="18" charset="0"/>
                <a:cs typeface="Times New Roman" pitchFamily="18" charset="0"/>
              </a:rPr>
              <a:t>Chiếc</a:t>
            </a:r>
            <a:r>
              <a:rPr lang="en-US" altLang="en-US" sz="2800" b="1" i="1" dirty="0">
                <a:solidFill>
                  <a:srgbClr val="002060"/>
                </a:solidFill>
                <a:latin typeface="Times New Roman" pitchFamily="18" charset="0"/>
                <a:cs typeface="Times New Roman" pitchFamily="18" charset="0"/>
              </a:rPr>
              <a:t> </a:t>
            </a:r>
            <a:r>
              <a:rPr lang="en-US" altLang="en-US" sz="2800" b="1" i="1" dirty="0" err="1">
                <a:solidFill>
                  <a:srgbClr val="002060"/>
                </a:solidFill>
                <a:latin typeface="Times New Roman" pitchFamily="18" charset="0"/>
                <a:cs typeface="Times New Roman" pitchFamily="18" charset="0"/>
              </a:rPr>
              <a:t>áo</a:t>
            </a:r>
            <a:r>
              <a:rPr lang="en-US" altLang="en-US" sz="2800" b="1" i="1" dirty="0">
                <a:solidFill>
                  <a:srgbClr val="002060"/>
                </a:solidFill>
                <a:latin typeface="Times New Roman" pitchFamily="18" charset="0"/>
                <a:cs typeface="Times New Roman" pitchFamily="18" charset="0"/>
              </a:rPr>
              <a:t> </a:t>
            </a:r>
            <a:r>
              <a:rPr lang="en-US" altLang="en-US" sz="2800" b="1" i="1" dirty="0" err="1">
                <a:solidFill>
                  <a:srgbClr val="002060"/>
                </a:solidFill>
                <a:latin typeface="Times New Roman" pitchFamily="18" charset="0"/>
                <a:cs typeface="Times New Roman" pitchFamily="18" charset="0"/>
              </a:rPr>
              <a:t>len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theo</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lời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của</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Lan</a:t>
            </a:r>
            <a:r>
              <a:rPr lang="en-US" altLang="en-US" sz="2800" b="1" dirty="0">
                <a:solidFill>
                  <a:srgbClr val="002060"/>
                </a:solidFill>
                <a:latin typeface="Times New Roman" pitchFamily="18" charset="0"/>
                <a:cs typeface="Times New Roman" pitchFamily="18" charset="0"/>
              </a:rPr>
              <a:t>:</a:t>
            </a:r>
          </a:p>
        </p:txBody>
      </p:sp>
      <p:sp>
        <p:nvSpPr>
          <p:cNvPr id="63504" name="Rectangle 16"/>
          <p:cNvSpPr>
            <a:spLocks noChangeArrowheads="1"/>
          </p:cNvSpPr>
          <p:nvPr/>
        </p:nvSpPr>
        <p:spPr bwMode="auto">
          <a:xfrm>
            <a:off x="857794" y="2743200"/>
            <a:ext cx="2995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dirty="0">
                <a:solidFill>
                  <a:srgbClr val="000000"/>
                </a:solidFill>
                <a:latin typeface="Times New Roman" pitchFamily="18" charset="0"/>
                <a:cs typeface="Times New Roman" pitchFamily="18" charset="0"/>
              </a:rPr>
              <a:t>d) </a:t>
            </a:r>
            <a:r>
              <a:rPr lang="en-US" altLang="en-US" sz="2800" b="1" dirty="0" err="1">
                <a:solidFill>
                  <a:srgbClr val="000000"/>
                </a:solidFill>
                <a:latin typeface="Times New Roman" pitchFamily="18" charset="0"/>
                <a:cs typeface="Times New Roman" pitchFamily="18" charset="0"/>
              </a:rPr>
              <a:t>Đoạn</a:t>
            </a:r>
            <a:r>
              <a:rPr lang="en-US" altLang="en-US" sz="2800" b="1" dirty="0">
                <a:solidFill>
                  <a:srgbClr val="000000"/>
                </a:solidFill>
                <a:latin typeface="Times New Roman" pitchFamily="18" charset="0"/>
                <a:cs typeface="Times New Roman" pitchFamily="18" charset="0"/>
              </a:rPr>
              <a:t> 4: </a:t>
            </a:r>
            <a:r>
              <a:rPr lang="en-US" altLang="en-US" sz="2800" b="1" dirty="0" err="1">
                <a:solidFill>
                  <a:srgbClr val="990000"/>
                </a:solidFill>
                <a:latin typeface="Times New Roman" pitchFamily="18" charset="0"/>
                <a:cs typeface="Times New Roman" pitchFamily="18" charset="0"/>
              </a:rPr>
              <a:t>Ân</a:t>
            </a:r>
            <a:r>
              <a:rPr lang="en-US" altLang="en-US" sz="2800" b="1" dirty="0">
                <a:solidFill>
                  <a:srgbClr val="990000"/>
                </a:solidFill>
                <a:latin typeface="Times New Roman" pitchFamily="18" charset="0"/>
                <a:cs typeface="Times New Roman" pitchFamily="18" charset="0"/>
              </a:rPr>
              <a:t> </a:t>
            </a:r>
            <a:r>
              <a:rPr lang="en-US" altLang="en-US" sz="2800" b="1" dirty="0" err="1">
                <a:solidFill>
                  <a:srgbClr val="990000"/>
                </a:solidFill>
                <a:latin typeface="Times New Roman" pitchFamily="18" charset="0"/>
                <a:cs typeface="Times New Roman" pitchFamily="18" charset="0"/>
              </a:rPr>
              <a:t>hận</a:t>
            </a:r>
            <a:endParaRPr lang="en-US" altLang="en-US" sz="2800" b="1" dirty="0">
              <a:solidFill>
                <a:srgbClr val="990000"/>
              </a:solidFill>
              <a:latin typeface="Times New Roman" pitchFamily="18" charset="0"/>
              <a:cs typeface="Times New Roman" pitchFamily="18" charset="0"/>
            </a:endParaRPr>
          </a:p>
        </p:txBody>
      </p:sp>
      <p:sp>
        <p:nvSpPr>
          <p:cNvPr id="63505" name="Rectangle 17"/>
          <p:cNvSpPr>
            <a:spLocks noChangeArrowheads="1"/>
          </p:cNvSpPr>
          <p:nvPr/>
        </p:nvSpPr>
        <p:spPr bwMode="auto">
          <a:xfrm>
            <a:off x="1010194" y="3335383"/>
            <a:ext cx="7056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a:solidFill>
                  <a:srgbClr val="140476"/>
                </a:solidFill>
                <a:latin typeface="Times New Roman" pitchFamily="18" charset="0"/>
                <a:cs typeface="Times New Roman" pitchFamily="18" charset="0"/>
              </a:rPr>
              <a:t>-Vì sao Lan ân hận sau khi nghe câu chuyện?</a:t>
            </a:r>
          </a:p>
        </p:txBody>
      </p:sp>
      <p:sp>
        <p:nvSpPr>
          <p:cNvPr id="63506" name="Rectangle 18"/>
          <p:cNvSpPr>
            <a:spLocks noChangeArrowheads="1"/>
          </p:cNvSpPr>
          <p:nvPr/>
        </p:nvSpPr>
        <p:spPr bwMode="auto">
          <a:xfrm>
            <a:off x="1010194" y="3900487"/>
            <a:ext cx="4918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Lan</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muốn</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nói</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với</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mẹ</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điều</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gì</a:t>
            </a:r>
            <a:r>
              <a:rPr lang="en-US" altLang="en-US" sz="2800" b="1" dirty="0">
                <a:solidFill>
                  <a:srgbClr val="140476"/>
                </a:solidFill>
                <a:latin typeface="Times New Roman" pitchFamily="18" charset="0"/>
                <a:cs typeface="Times New Roman" pitchFamily="18" charset="0"/>
              </a:rPr>
              <a:t>?</a:t>
            </a:r>
          </a:p>
        </p:txBody>
      </p:sp>
      <p:sp>
        <p:nvSpPr>
          <p:cNvPr id="63508" name="Rectangle 20"/>
          <p:cNvSpPr>
            <a:spLocks noChangeArrowheads="1"/>
          </p:cNvSpPr>
          <p:nvPr/>
        </p:nvSpPr>
        <p:spPr bwMode="auto">
          <a:xfrm>
            <a:off x="1010194" y="4554583"/>
            <a:ext cx="4779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dirty="0">
                <a:solidFill>
                  <a:srgbClr val="990000"/>
                </a:solidFill>
                <a:latin typeface="Times New Roman" pitchFamily="18" charset="0"/>
                <a:cs typeface="Times New Roman" pitchFamily="18" charset="0"/>
              </a:rPr>
              <a:t>*</a:t>
            </a:r>
            <a:r>
              <a:rPr lang="en-US" altLang="en-US" sz="2800" b="1" dirty="0" err="1">
                <a:solidFill>
                  <a:srgbClr val="990000"/>
                </a:solidFill>
                <a:latin typeface="Times New Roman" pitchFamily="18" charset="0"/>
                <a:cs typeface="Times New Roman" pitchFamily="18" charset="0"/>
              </a:rPr>
              <a:t>Tìm</a:t>
            </a:r>
            <a:r>
              <a:rPr lang="en-US" altLang="en-US" sz="2800" b="1" dirty="0">
                <a:solidFill>
                  <a:srgbClr val="990000"/>
                </a:solidFill>
                <a:latin typeface="Times New Roman" pitchFamily="18" charset="0"/>
                <a:cs typeface="Times New Roman" pitchFamily="18" charset="0"/>
              </a:rPr>
              <a:t> </a:t>
            </a:r>
            <a:r>
              <a:rPr lang="en-US" altLang="en-US" sz="2800" b="1" dirty="0" err="1">
                <a:solidFill>
                  <a:srgbClr val="990000"/>
                </a:solidFill>
                <a:latin typeface="Times New Roman" pitchFamily="18" charset="0"/>
                <a:cs typeface="Times New Roman" pitchFamily="18" charset="0"/>
              </a:rPr>
              <a:t>một</a:t>
            </a:r>
            <a:r>
              <a:rPr lang="en-US" altLang="en-US" sz="2800" b="1" dirty="0">
                <a:solidFill>
                  <a:srgbClr val="990000"/>
                </a:solidFill>
                <a:latin typeface="Times New Roman" pitchFamily="18" charset="0"/>
                <a:cs typeface="Times New Roman" pitchFamily="18" charset="0"/>
              </a:rPr>
              <a:t> </a:t>
            </a:r>
            <a:r>
              <a:rPr lang="en-US" altLang="en-US" sz="2800" b="1" dirty="0" err="1">
                <a:solidFill>
                  <a:srgbClr val="990000"/>
                </a:solidFill>
                <a:latin typeface="Times New Roman" pitchFamily="18" charset="0"/>
                <a:cs typeface="Times New Roman" pitchFamily="18" charset="0"/>
              </a:rPr>
              <a:t>tên</a:t>
            </a:r>
            <a:r>
              <a:rPr lang="en-US" altLang="en-US" sz="2800" b="1" dirty="0">
                <a:solidFill>
                  <a:srgbClr val="990000"/>
                </a:solidFill>
                <a:latin typeface="Times New Roman" pitchFamily="18" charset="0"/>
                <a:cs typeface="Times New Roman" pitchFamily="18" charset="0"/>
              </a:rPr>
              <a:t> </a:t>
            </a:r>
            <a:r>
              <a:rPr lang="en-US" altLang="en-US" sz="2800" b="1" dirty="0" err="1">
                <a:solidFill>
                  <a:srgbClr val="990000"/>
                </a:solidFill>
                <a:latin typeface="Times New Roman" pitchFamily="18" charset="0"/>
                <a:cs typeface="Times New Roman" pitchFamily="18" charset="0"/>
              </a:rPr>
              <a:t>khác</a:t>
            </a:r>
            <a:r>
              <a:rPr lang="en-US" altLang="en-US" sz="2800" b="1" dirty="0">
                <a:solidFill>
                  <a:srgbClr val="990000"/>
                </a:solidFill>
                <a:latin typeface="Times New Roman" pitchFamily="18" charset="0"/>
                <a:cs typeface="Times New Roman" pitchFamily="18" charset="0"/>
              </a:rPr>
              <a:t> </a:t>
            </a:r>
            <a:r>
              <a:rPr lang="en-US" altLang="en-US" sz="2800" b="1" dirty="0" err="1">
                <a:solidFill>
                  <a:srgbClr val="990000"/>
                </a:solidFill>
                <a:latin typeface="Times New Roman" pitchFamily="18" charset="0"/>
                <a:cs typeface="Times New Roman" pitchFamily="18" charset="0"/>
              </a:rPr>
              <a:t>cho</a:t>
            </a:r>
            <a:r>
              <a:rPr lang="en-US" altLang="en-US" sz="2800" b="1" dirty="0">
                <a:solidFill>
                  <a:srgbClr val="990000"/>
                </a:solidFill>
                <a:latin typeface="Times New Roman" pitchFamily="18" charset="0"/>
                <a:cs typeface="Times New Roman" pitchFamily="18" charset="0"/>
              </a:rPr>
              <a:t> </a:t>
            </a:r>
            <a:r>
              <a:rPr lang="en-US" altLang="en-US" sz="2800" b="1" dirty="0" err="1">
                <a:solidFill>
                  <a:srgbClr val="990000"/>
                </a:solidFill>
                <a:latin typeface="Times New Roman" pitchFamily="18" charset="0"/>
                <a:cs typeface="Times New Roman" pitchFamily="18" charset="0"/>
              </a:rPr>
              <a:t>truyện</a:t>
            </a:r>
            <a:endParaRPr lang="en-US" altLang="en-US" sz="2800" b="1" dirty="0">
              <a:solidFill>
                <a:srgbClr val="990000"/>
              </a:solidFill>
              <a:latin typeface="Times New Roman" pitchFamily="18" charset="0"/>
              <a:cs typeface="Times New Roman" pitchFamily="18" charset="0"/>
            </a:endParaRPr>
          </a:p>
        </p:txBody>
      </p:sp>
      <p:sp>
        <p:nvSpPr>
          <p:cNvPr id="63509" name="Rectangle 21"/>
          <p:cNvSpPr>
            <a:spLocks noChangeArrowheads="1"/>
          </p:cNvSpPr>
          <p:nvPr/>
        </p:nvSpPr>
        <p:spPr bwMode="auto">
          <a:xfrm>
            <a:off x="2103437" y="5195887"/>
            <a:ext cx="2849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2800" b="1" dirty="0">
                <a:solidFill>
                  <a:srgbClr val="990000"/>
                </a:solidFill>
                <a:latin typeface="Times New Roman" pitchFamily="18" charset="0"/>
                <a:cs typeface="Times New Roman" pitchFamily="18" charset="0"/>
              </a:rPr>
              <a:t>M: </a:t>
            </a:r>
            <a:r>
              <a:rPr lang="en-US" altLang="en-US" sz="2800" b="1" dirty="0" err="1">
                <a:solidFill>
                  <a:srgbClr val="140476"/>
                </a:solidFill>
                <a:latin typeface="Times New Roman" pitchFamily="18" charset="0"/>
                <a:cs typeface="Times New Roman" pitchFamily="18" charset="0"/>
              </a:rPr>
              <a:t>Mẹ</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và</a:t>
            </a:r>
            <a:r>
              <a:rPr lang="en-US" altLang="en-US" sz="2800" b="1" dirty="0">
                <a:solidFill>
                  <a:srgbClr val="140476"/>
                </a:solidFill>
                <a:latin typeface="Times New Roman" pitchFamily="18" charset="0"/>
                <a:cs typeface="Times New Roman" pitchFamily="18" charset="0"/>
              </a:rPr>
              <a:t> </a:t>
            </a:r>
            <a:r>
              <a:rPr lang="en-US" altLang="en-US" sz="2800" b="1" dirty="0" err="1">
                <a:solidFill>
                  <a:srgbClr val="140476"/>
                </a:solidFill>
                <a:latin typeface="Times New Roman" pitchFamily="18" charset="0"/>
                <a:cs typeface="Times New Roman" pitchFamily="18" charset="0"/>
              </a:rPr>
              <a:t>hai</a:t>
            </a:r>
            <a:r>
              <a:rPr lang="en-US" altLang="en-US" sz="2800" b="1" dirty="0">
                <a:solidFill>
                  <a:srgbClr val="140476"/>
                </a:solidFill>
                <a:latin typeface="Times New Roman" pitchFamily="18" charset="0"/>
                <a:cs typeface="Times New Roman" pitchFamily="18" charset="0"/>
              </a:rPr>
              <a:t> con</a:t>
            </a:r>
          </a:p>
        </p:txBody>
      </p:sp>
      <p:sp>
        <p:nvSpPr>
          <p:cNvPr id="12" name="Text Box 7"/>
          <p:cNvSpPr txBox="1">
            <a:spLocks noChangeArrowheads="1"/>
          </p:cNvSpPr>
          <p:nvPr/>
        </p:nvSpPr>
        <p:spPr bwMode="auto">
          <a:xfrm>
            <a:off x="1143000" y="-28039"/>
            <a:ext cx="7162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ts val="0"/>
              </a:spcBef>
            </a:pPr>
            <a:r>
              <a:rPr lang="en-US" altLang="en-US" sz="2400" b="1" dirty="0" err="1" smtClean="0">
                <a:solidFill>
                  <a:srgbClr val="002060"/>
                </a:solidFill>
                <a:latin typeface="Times New Roman" pitchFamily="18" charset="0"/>
              </a:rPr>
              <a:t>Thứ</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Hai</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ngày</a:t>
            </a:r>
            <a:r>
              <a:rPr lang="en-US" altLang="en-US" sz="2400" b="1" dirty="0" smtClean="0">
                <a:solidFill>
                  <a:srgbClr val="002060"/>
                </a:solidFill>
                <a:latin typeface="Times New Roman" pitchFamily="18" charset="0"/>
              </a:rPr>
              <a:t> 4 </a:t>
            </a:r>
            <a:r>
              <a:rPr lang="en-US" altLang="en-US" sz="2400" b="1" dirty="0" err="1" smtClean="0">
                <a:solidFill>
                  <a:srgbClr val="002060"/>
                </a:solidFill>
                <a:latin typeface="Times New Roman" pitchFamily="18" charset="0"/>
              </a:rPr>
              <a:t>tháng</a:t>
            </a:r>
            <a:r>
              <a:rPr lang="en-US" altLang="en-US" sz="2400" b="1" dirty="0" smtClean="0">
                <a:solidFill>
                  <a:srgbClr val="002060"/>
                </a:solidFill>
                <a:latin typeface="Times New Roman" pitchFamily="18" charset="0"/>
              </a:rPr>
              <a:t> 10 </a:t>
            </a:r>
            <a:r>
              <a:rPr lang="en-US" altLang="en-US" sz="2400" b="1" dirty="0" err="1" smtClean="0">
                <a:solidFill>
                  <a:srgbClr val="002060"/>
                </a:solidFill>
                <a:latin typeface="Times New Roman" pitchFamily="18" charset="0"/>
              </a:rPr>
              <a:t>năm</a:t>
            </a:r>
            <a:r>
              <a:rPr lang="en-US" altLang="en-US" sz="2400" b="1" dirty="0" smtClean="0">
                <a:solidFill>
                  <a:srgbClr val="002060"/>
                </a:solidFill>
                <a:latin typeface="Times New Roman" pitchFamily="18" charset="0"/>
              </a:rPr>
              <a:t> 2021</a:t>
            </a:r>
          </a:p>
          <a:p>
            <a:pPr algn="ctr" eaLnBrk="1" hangingPunct="1">
              <a:spcBef>
                <a:spcPts val="0"/>
              </a:spcBef>
            </a:pPr>
            <a:r>
              <a:rPr lang="en-US" altLang="en-US" sz="2400" b="1" dirty="0" err="1" smtClean="0">
                <a:solidFill>
                  <a:srgbClr val="002060"/>
                </a:solidFill>
                <a:latin typeface="Times New Roman" pitchFamily="18" charset="0"/>
              </a:rPr>
              <a:t>Kể</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chuyện</a:t>
            </a:r>
            <a:endParaRPr lang="en-US" altLang="en-US" sz="2400" b="1" dirty="0" smtClean="0">
              <a:solidFill>
                <a:srgbClr val="002060"/>
              </a:solidFill>
              <a:latin typeface="Times New Roman" pitchFamily="18" charset="0"/>
            </a:endParaRPr>
          </a:p>
          <a:p>
            <a:pPr algn="ctr" eaLnBrk="1" hangingPunct="1">
              <a:spcBef>
                <a:spcPts val="0"/>
              </a:spcBef>
            </a:pPr>
            <a:r>
              <a:rPr lang="en-US" altLang="en-US" b="1" dirty="0" err="1" smtClean="0">
                <a:solidFill>
                  <a:srgbClr val="FF0000"/>
                </a:solidFill>
                <a:latin typeface="Times New Roman" pitchFamily="18" charset="0"/>
              </a:rPr>
              <a:t>Chiếc</a:t>
            </a:r>
            <a:r>
              <a:rPr lang="en-US" altLang="en-US" b="1" dirty="0" smtClean="0">
                <a:solidFill>
                  <a:srgbClr val="FF0000"/>
                </a:solidFill>
                <a:latin typeface="Times New Roman" pitchFamily="18" charset="0"/>
              </a:rPr>
              <a:t> </a:t>
            </a:r>
            <a:r>
              <a:rPr lang="en-US" altLang="en-US" b="1" dirty="0" err="1">
                <a:solidFill>
                  <a:srgbClr val="FF0000"/>
                </a:solidFill>
                <a:latin typeface="Times New Roman" pitchFamily="18" charset="0"/>
              </a:rPr>
              <a:t>áo</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len</a:t>
            </a:r>
            <a:endParaRPr lang="en-US" altLang="en-US" b="1" dirty="0">
              <a:solidFill>
                <a:srgbClr val="FF0000"/>
              </a:solidFill>
              <a:latin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3504"/>
                                        </p:tgtEl>
                                        <p:attrNameLst>
                                          <p:attrName>style.visibility</p:attrName>
                                        </p:attrNameLst>
                                      </p:cBhvr>
                                      <p:to>
                                        <p:strVal val="visible"/>
                                      </p:to>
                                    </p:set>
                                    <p:anim to="" calcmode="lin" valueType="num">
                                      <p:cBhvr>
                                        <p:cTn id="7" dur="1" fill="hold"/>
                                        <p:tgtEl>
                                          <p:spTgt spid="6350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3505"/>
                                        </p:tgtEl>
                                        <p:attrNameLst>
                                          <p:attrName>style.visibility</p:attrName>
                                        </p:attrNameLst>
                                      </p:cBhvr>
                                      <p:to>
                                        <p:strVal val="visible"/>
                                      </p:to>
                                    </p:set>
                                    <p:anim to="" calcmode="lin" valueType="num">
                                      <p:cBhvr>
                                        <p:cTn id="12" dur="1" fill="hold"/>
                                        <p:tgtEl>
                                          <p:spTgt spid="63505"/>
                                        </p:tgtEl>
                                        <p:attrNameLst>
                                          <p:attrName/>
                                        </p:attrNameLst>
                                      </p:cBhvr>
                                    </p:anim>
                                  </p:childTnLst>
                                </p:cTn>
                              </p:par>
                            </p:childTnLst>
                          </p:cTn>
                        </p:par>
                        <p:par>
                          <p:cTn id="13" fill="hold" nodeType="afterGroup">
                            <p:stCondLst>
                              <p:cond delay="0"/>
                            </p:stCondLst>
                            <p:childTnLst>
                              <p:par>
                                <p:cTn id="14" presetID="24" presetClass="entr" presetSubtype="0" fill="hold" grpId="0" nodeType="afterEffect">
                                  <p:stCondLst>
                                    <p:cond delay="0"/>
                                  </p:stCondLst>
                                  <p:childTnLst>
                                    <p:set>
                                      <p:cBhvr>
                                        <p:cTn id="15" dur="1" fill="hold">
                                          <p:stCondLst>
                                            <p:cond delay="0"/>
                                          </p:stCondLst>
                                        </p:cTn>
                                        <p:tgtEl>
                                          <p:spTgt spid="63506"/>
                                        </p:tgtEl>
                                        <p:attrNameLst>
                                          <p:attrName>style.visibility</p:attrName>
                                        </p:attrNameLst>
                                      </p:cBhvr>
                                      <p:to>
                                        <p:strVal val="visible"/>
                                      </p:to>
                                    </p:set>
                                    <p:anim to="" calcmode="lin" valueType="num">
                                      <p:cBhvr>
                                        <p:cTn id="16" dur="1" fill="hold"/>
                                        <p:tgtEl>
                                          <p:spTgt spid="63506"/>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63508"/>
                                        </p:tgtEl>
                                        <p:attrNameLst>
                                          <p:attrName>style.visibility</p:attrName>
                                        </p:attrNameLst>
                                      </p:cBhvr>
                                      <p:to>
                                        <p:strVal val="visible"/>
                                      </p:to>
                                    </p:set>
                                    <p:anim to="" calcmode="lin" valueType="num">
                                      <p:cBhvr>
                                        <p:cTn id="21" dur="1" fill="hold"/>
                                        <p:tgtEl>
                                          <p:spTgt spid="63508"/>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63509"/>
                                        </p:tgtEl>
                                        <p:attrNameLst>
                                          <p:attrName>style.visibility</p:attrName>
                                        </p:attrNameLst>
                                      </p:cBhvr>
                                      <p:to>
                                        <p:strVal val="visible"/>
                                      </p:to>
                                    </p:set>
                                    <p:anim to="" calcmode="lin" valueType="num">
                                      <p:cBhvr>
                                        <p:cTn id="26" dur="1" fill="hold"/>
                                        <p:tgtEl>
                                          <p:spTgt spid="6350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4" grpId="0"/>
      <p:bldP spid="63505" grpId="0"/>
      <p:bldP spid="63506" grpId="0"/>
      <p:bldP spid="63508" grpId="0"/>
      <p:bldP spid="635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roseb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61925"/>
            <a:ext cx="9753601"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04800" y="40386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04800" y="-2286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7543800" y="2286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066800" y="47244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124200" y="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800600" y="13716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7620000" y="53340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8" name="WordArt 22"/>
          <p:cNvSpPr>
            <a:spLocks noChangeArrowheads="1" noChangeShapeType="1" noTextEdit="1"/>
          </p:cNvSpPr>
          <p:nvPr/>
        </p:nvSpPr>
        <p:spPr bwMode="auto">
          <a:xfrm>
            <a:off x="598487" y="0"/>
            <a:ext cx="8486775" cy="1676400"/>
          </a:xfrm>
          <a:prstGeom prst="rect">
            <a:avLst/>
          </a:prstGeom>
        </p:spPr>
        <p:txBody>
          <a:bodyPr wrap="none" fromWordArt="1">
            <a:prstTxWarp prst="textPlain">
              <a:avLst>
                <a:gd name="adj" fmla="val 50000"/>
              </a:avLst>
            </a:prstTxWarp>
          </a:bodyPr>
          <a:lstStyle/>
          <a:p>
            <a:pPr algn="ctr"/>
            <a:r>
              <a:rPr lang="en-US" sz="3200" b="1" i="1" kern="10" dirty="0" err="1" smtClean="0">
                <a:ln w="9525">
                  <a:solidFill>
                    <a:srgbClr val="FF0000"/>
                  </a:solidFill>
                  <a:round/>
                  <a:headEnd/>
                  <a:tailEnd/>
                </a:ln>
                <a:solidFill>
                  <a:srgbClr val="FFFF00">
                    <a:alpha val="72156"/>
                  </a:srgbClr>
                </a:solidFill>
                <a:effectLst>
                  <a:outerShdw dist="107763" dir="13500000" algn="ctr" rotWithShape="0">
                    <a:srgbClr val="808080">
                      <a:alpha val="50000"/>
                    </a:srgbClr>
                  </a:outerShdw>
                </a:effectLst>
                <a:latin typeface="Times New Roman"/>
                <a:cs typeface="Times New Roman"/>
              </a:rPr>
              <a:t>Củng</a:t>
            </a:r>
            <a:r>
              <a:rPr lang="en-US" sz="3200" b="1" i="1" kern="10" dirty="0" smtClean="0">
                <a:ln w="9525">
                  <a:solidFill>
                    <a:srgbClr val="FF0000"/>
                  </a:solidFill>
                  <a:round/>
                  <a:headEnd/>
                  <a:tailEnd/>
                </a:ln>
                <a:solidFill>
                  <a:srgbClr val="FFFF00">
                    <a:alpha val="72156"/>
                  </a:srgbClr>
                </a:solidFill>
                <a:effectLst>
                  <a:outerShdw dist="107763" dir="13500000" algn="ctr" rotWithShape="0">
                    <a:srgbClr val="808080">
                      <a:alpha val="50000"/>
                    </a:srgbClr>
                  </a:outerShdw>
                </a:effectLst>
                <a:latin typeface="Times New Roman"/>
                <a:cs typeface="Times New Roman"/>
              </a:rPr>
              <a:t> </a:t>
            </a:r>
            <a:r>
              <a:rPr lang="en-US" sz="3200" b="1" i="1" kern="10" dirty="0" err="1" smtClean="0">
                <a:ln w="9525">
                  <a:solidFill>
                    <a:srgbClr val="FF0000"/>
                  </a:solidFill>
                  <a:round/>
                  <a:headEnd/>
                  <a:tailEnd/>
                </a:ln>
                <a:solidFill>
                  <a:srgbClr val="FFFF00">
                    <a:alpha val="72156"/>
                  </a:srgbClr>
                </a:solidFill>
                <a:effectLst>
                  <a:outerShdw dist="107763" dir="13500000" algn="ctr" rotWithShape="0">
                    <a:srgbClr val="808080">
                      <a:alpha val="50000"/>
                    </a:srgbClr>
                  </a:outerShdw>
                </a:effectLst>
                <a:latin typeface="Times New Roman"/>
                <a:cs typeface="Times New Roman"/>
              </a:rPr>
              <a:t>cố</a:t>
            </a:r>
            <a:r>
              <a:rPr lang="en-US" sz="3200" b="1" i="1" kern="10" dirty="0" smtClean="0">
                <a:ln w="9525">
                  <a:solidFill>
                    <a:srgbClr val="FF0000"/>
                  </a:solidFill>
                  <a:round/>
                  <a:headEnd/>
                  <a:tailEnd/>
                </a:ln>
                <a:solidFill>
                  <a:srgbClr val="FFFF00">
                    <a:alpha val="72156"/>
                  </a:srgbClr>
                </a:solidFill>
                <a:effectLst>
                  <a:outerShdw dist="107763" dir="13500000" algn="ctr" rotWithShape="0">
                    <a:srgbClr val="808080">
                      <a:alpha val="50000"/>
                    </a:srgbClr>
                  </a:outerShdw>
                </a:effectLst>
                <a:latin typeface="Times New Roman"/>
                <a:cs typeface="Times New Roman"/>
              </a:rPr>
              <a:t> - </a:t>
            </a:r>
            <a:r>
              <a:rPr lang="en-US" sz="3200" b="1" i="1" kern="10" dirty="0" err="1" smtClean="0">
                <a:ln w="9525">
                  <a:solidFill>
                    <a:srgbClr val="FF0000"/>
                  </a:solidFill>
                  <a:round/>
                  <a:headEnd/>
                  <a:tailEnd/>
                </a:ln>
                <a:solidFill>
                  <a:srgbClr val="FFFF00">
                    <a:alpha val="72156"/>
                  </a:srgbClr>
                </a:solidFill>
                <a:effectLst>
                  <a:outerShdw dist="107763" dir="13500000" algn="ctr" rotWithShape="0">
                    <a:srgbClr val="808080">
                      <a:alpha val="50000"/>
                    </a:srgbClr>
                  </a:outerShdw>
                </a:effectLst>
                <a:latin typeface="Times New Roman"/>
                <a:cs typeface="Times New Roman"/>
              </a:rPr>
              <a:t>Dặn</a:t>
            </a:r>
            <a:r>
              <a:rPr lang="en-US" sz="3200" b="1" i="1" kern="10" dirty="0" smtClean="0">
                <a:ln w="9525">
                  <a:solidFill>
                    <a:srgbClr val="FF0000"/>
                  </a:solidFill>
                  <a:round/>
                  <a:headEnd/>
                  <a:tailEnd/>
                </a:ln>
                <a:solidFill>
                  <a:srgbClr val="FFFF00">
                    <a:alpha val="72156"/>
                  </a:srgbClr>
                </a:solidFill>
                <a:effectLst>
                  <a:outerShdw dist="107763" dir="13500000" algn="ctr" rotWithShape="0">
                    <a:srgbClr val="808080">
                      <a:alpha val="50000"/>
                    </a:srgbClr>
                  </a:outerShdw>
                </a:effectLst>
                <a:latin typeface="Times New Roman"/>
                <a:cs typeface="Times New Roman"/>
              </a:rPr>
              <a:t> </a:t>
            </a:r>
            <a:r>
              <a:rPr lang="en-US" sz="3200" b="1" i="1" kern="10" dirty="0" err="1" smtClean="0">
                <a:ln w="9525">
                  <a:solidFill>
                    <a:srgbClr val="FF0000"/>
                  </a:solidFill>
                  <a:round/>
                  <a:headEnd/>
                  <a:tailEnd/>
                </a:ln>
                <a:solidFill>
                  <a:srgbClr val="FFFF00">
                    <a:alpha val="72156"/>
                  </a:srgbClr>
                </a:solidFill>
                <a:effectLst>
                  <a:outerShdw dist="107763" dir="13500000" algn="ctr" rotWithShape="0">
                    <a:srgbClr val="808080">
                      <a:alpha val="50000"/>
                    </a:srgbClr>
                  </a:outerShdw>
                </a:effectLst>
                <a:latin typeface="Times New Roman"/>
                <a:cs typeface="Times New Roman"/>
              </a:rPr>
              <a:t>dò</a:t>
            </a:r>
            <a:endParaRPr lang="en-US" sz="3200" b="1" i="1" kern="10" dirty="0">
              <a:ln w="9525">
                <a:solidFill>
                  <a:srgbClr val="FF0000"/>
                </a:solidFill>
                <a:round/>
                <a:headEnd/>
                <a:tailEnd/>
              </a:ln>
              <a:solidFill>
                <a:srgbClr val="FFFF00">
                  <a:alpha val="72156"/>
                </a:srgbClr>
              </a:solidFill>
              <a:effectLst>
                <a:outerShdw dist="107763" dir="13500000" algn="ctr" rotWithShape="0">
                  <a:srgbClr val="808080">
                    <a:alpha val="50000"/>
                  </a:srgbClr>
                </a:outerShdw>
              </a:effectLst>
              <a:latin typeface="Times New Roman"/>
              <a:cs typeface="Times New Roman"/>
            </a:endParaRPr>
          </a:p>
        </p:txBody>
      </p:sp>
      <p:sp>
        <p:nvSpPr>
          <p:cNvPr id="45079" name="WordArt 23"/>
          <p:cNvSpPr>
            <a:spLocks noChangeArrowheads="1" noChangeShapeType="1" noTextEdit="1"/>
          </p:cNvSpPr>
          <p:nvPr/>
        </p:nvSpPr>
        <p:spPr bwMode="auto">
          <a:xfrm>
            <a:off x="2514600" y="5638800"/>
            <a:ext cx="4600575" cy="857250"/>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663300"/>
              </a:extrusionClr>
            </a:sp3d>
          </a:bodyPr>
          <a:lstStyle/>
          <a:p>
            <a:pPr algn="ctr"/>
            <a:endParaRPr lang="en-US" sz="6000" b="1" kern="10">
              <a:ln w="9525">
                <a:round/>
                <a:headEnd/>
                <a:tailEnd/>
              </a:ln>
              <a:gradFill rotWithShape="1">
                <a:gsLst>
                  <a:gs pos="0">
                    <a:srgbClr val="FF00FF">
                      <a:alpha val="57001"/>
                    </a:srgbClr>
                  </a:gs>
                  <a:gs pos="100000">
                    <a:srgbClr val="FFFF00"/>
                  </a:gs>
                </a:gsLst>
                <a:lin ang="2700000" scaled="1"/>
              </a:gradFill>
              <a:latin typeface="Times New Roman"/>
              <a:cs typeface="Times New Roman"/>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5078"/>
                                        </p:tgtEl>
                                        <p:attrNameLst>
                                          <p:attrName>style.visibility</p:attrName>
                                        </p:attrNameLst>
                                      </p:cBhvr>
                                      <p:to>
                                        <p:strVal val="visible"/>
                                      </p:to>
                                    </p:set>
                                    <p:anim calcmode="lin" valueType="num">
                                      <p:cBhvr>
                                        <p:cTn id="7" dur="500" fill="hold"/>
                                        <p:tgtEl>
                                          <p:spTgt spid="45078"/>
                                        </p:tgtEl>
                                        <p:attrNameLst>
                                          <p:attrName>ppt_w</p:attrName>
                                        </p:attrNameLst>
                                      </p:cBhvr>
                                      <p:tavLst>
                                        <p:tav tm="0">
                                          <p:val>
                                            <p:fltVal val="0"/>
                                          </p:val>
                                        </p:tav>
                                        <p:tav tm="100000">
                                          <p:val>
                                            <p:strVal val="#ppt_w"/>
                                          </p:val>
                                        </p:tav>
                                      </p:tavLst>
                                    </p:anim>
                                    <p:anim calcmode="lin" valueType="num">
                                      <p:cBhvr>
                                        <p:cTn id="8" dur="500" fill="hold"/>
                                        <p:tgtEl>
                                          <p:spTgt spid="45078"/>
                                        </p:tgtEl>
                                        <p:attrNameLst>
                                          <p:attrName>ppt_h</p:attrName>
                                        </p:attrNameLst>
                                      </p:cBhvr>
                                      <p:tavLst>
                                        <p:tav tm="0">
                                          <p:val>
                                            <p:fltVal val="0"/>
                                          </p:val>
                                        </p:tav>
                                        <p:tav tm="100000">
                                          <p:val>
                                            <p:strVal val="#ppt_h"/>
                                          </p:val>
                                        </p:tav>
                                      </p:tavLst>
                                    </p:anim>
                                    <p:animEffect transition="in" filter="fade">
                                      <p:cBhvr>
                                        <p:cTn id="9" dur="500"/>
                                        <p:tgtEl>
                                          <p:spTgt spid="45078"/>
                                        </p:tgtEl>
                                      </p:cBhvr>
                                    </p:animEffect>
                                  </p:childTnLst>
                                </p:cTn>
                              </p:par>
                            </p:childTnLst>
                          </p:cTn>
                        </p:par>
                        <p:par>
                          <p:cTn id="10" fill="hold" nodeType="afterGroup">
                            <p:stCondLst>
                              <p:cond delay="500"/>
                            </p:stCondLst>
                            <p:childTnLst>
                              <p:par>
                                <p:cTn id="11" presetID="22" presetClass="emph" presetSubtype="0" repeatCount="indefinite" fill="hold" grpId="1" nodeType="afterEffect">
                                  <p:stCondLst>
                                    <p:cond delay="0"/>
                                  </p:stCondLst>
                                  <p:endCondLst>
                                    <p:cond evt="onNext" delay="0">
                                      <p:tgtEl>
                                        <p:sldTgt/>
                                      </p:tgtEl>
                                    </p:cond>
                                  </p:endCondLst>
                                  <p:childTnLst>
                                    <p:animClr clrSpc="hsl" dir="cw">
                                      <p:cBhvr override="childStyle">
                                        <p:cTn id="12" dur="500" fill="hold"/>
                                        <p:tgtEl>
                                          <p:spTgt spid="45078"/>
                                        </p:tgtEl>
                                        <p:attrNameLst>
                                          <p:attrName>style.color</p:attrName>
                                        </p:attrNameLst>
                                      </p:cBhvr>
                                      <p:by>
                                        <p:hsl h="-7200000" s="0" l="0"/>
                                      </p:by>
                                    </p:animClr>
                                    <p:animClr clrSpc="hsl" dir="cw">
                                      <p:cBhvr>
                                        <p:cTn id="13" dur="500" fill="hold"/>
                                        <p:tgtEl>
                                          <p:spTgt spid="45078"/>
                                        </p:tgtEl>
                                        <p:attrNameLst>
                                          <p:attrName>fillcolor</p:attrName>
                                        </p:attrNameLst>
                                      </p:cBhvr>
                                      <p:by>
                                        <p:hsl h="-7200000" s="0" l="0"/>
                                      </p:by>
                                    </p:animClr>
                                    <p:animClr clrSpc="hsl" dir="cw">
                                      <p:cBhvr>
                                        <p:cTn id="14" dur="500" fill="hold"/>
                                        <p:tgtEl>
                                          <p:spTgt spid="45078"/>
                                        </p:tgtEl>
                                        <p:attrNameLst>
                                          <p:attrName>stroke.color</p:attrName>
                                        </p:attrNameLst>
                                      </p:cBhvr>
                                      <p:by>
                                        <p:hsl h="-7200000" s="0" l="0"/>
                                      </p:by>
                                    </p:animClr>
                                    <p:set>
                                      <p:cBhvr>
                                        <p:cTn id="15" dur="500" fill="hold"/>
                                        <p:tgtEl>
                                          <p:spTgt spid="45078"/>
                                        </p:tgtEl>
                                        <p:attrNameLst>
                                          <p:attrName>fill.type</p:attrName>
                                        </p:attrNameLst>
                                      </p:cBhvr>
                                      <p:to>
                                        <p:strVal val="solid"/>
                                      </p:to>
                                    </p:set>
                                  </p:childTnLst>
                                </p:cTn>
                              </p:par>
                            </p:childTnLst>
                          </p:cTn>
                        </p:par>
                        <p:par>
                          <p:cTn id="16" fill="hold" nodeType="afterGroup">
                            <p:stCondLst>
                              <p:cond delay="1000"/>
                            </p:stCondLst>
                            <p:childTnLst>
                              <p:par>
                                <p:cTn id="17" presetID="2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45079"/>
                                        </p:tgtEl>
                                        <p:attrNameLst>
                                          <p:attrName>style.visibility</p:attrName>
                                        </p:attrNameLst>
                                      </p:cBhvr>
                                      <p:to>
                                        <p:strVal val="visible"/>
                                      </p:to>
                                    </p:set>
                                    <p:animEffect transition="in" filter="wedge">
                                      <p:cBhvr>
                                        <p:cTn id="19" dur="2000"/>
                                        <p:tgtEl>
                                          <p:spTgt spid="45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8" grpId="0"/>
      <p:bldP spid="45078" grpId="1"/>
      <p:bldP spid="450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AutoShape 4">
            <a:extLst/>
          </p:cNvPr>
          <p:cNvSpPr>
            <a:spLocks noChangeArrowheads="1"/>
          </p:cNvSpPr>
          <p:nvPr/>
        </p:nvSpPr>
        <p:spPr bwMode="blackWhite">
          <a:xfrm>
            <a:off x="0" y="6400800"/>
            <a:ext cx="9144000" cy="45720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bg1"/>
            </a:solidFill>
            <a:round/>
            <a:headEnd/>
            <a:tailEnd/>
          </a:ln>
          <a:effectLst/>
          <a:extLst/>
        </p:spPr>
        <p:txBody>
          <a:bodyPr wrap="none" anchor="ctr"/>
          <a:lstStyle/>
          <a:p>
            <a:pPr algn="ctr">
              <a:defRPr/>
            </a:pPr>
            <a:endParaRPr lang="en-US" altLang="en-US" sz="2800" b="1">
              <a:solidFill>
                <a:schemeClr val="bg1"/>
              </a:solidFill>
              <a:latin typeface="Times New Roman" pitchFamily="18" charset="0"/>
            </a:endParaRPr>
          </a:p>
        </p:txBody>
      </p:sp>
      <p:sp>
        <p:nvSpPr>
          <p:cNvPr id="47111" name="Text Box 7"/>
          <p:cNvSpPr txBox="1">
            <a:spLocks noChangeArrowheads="1"/>
          </p:cNvSpPr>
          <p:nvPr/>
        </p:nvSpPr>
        <p:spPr bwMode="auto">
          <a:xfrm>
            <a:off x="1143000" y="-76200"/>
            <a:ext cx="7162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ts val="0"/>
              </a:spcBef>
            </a:pPr>
            <a:r>
              <a:rPr lang="en-US" altLang="en-US" sz="2400" b="1" dirty="0" err="1" smtClean="0">
                <a:solidFill>
                  <a:srgbClr val="002060"/>
                </a:solidFill>
                <a:latin typeface="Times New Roman" pitchFamily="18" charset="0"/>
              </a:rPr>
              <a:t>Thứ</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Hai</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ngày</a:t>
            </a:r>
            <a:r>
              <a:rPr lang="en-US" altLang="en-US" sz="2400" b="1" dirty="0" smtClean="0">
                <a:solidFill>
                  <a:srgbClr val="002060"/>
                </a:solidFill>
                <a:latin typeface="Times New Roman" pitchFamily="18" charset="0"/>
              </a:rPr>
              <a:t> 4 </a:t>
            </a:r>
            <a:r>
              <a:rPr lang="en-US" altLang="en-US" sz="2400" b="1" dirty="0" err="1" smtClean="0">
                <a:solidFill>
                  <a:srgbClr val="002060"/>
                </a:solidFill>
                <a:latin typeface="Times New Roman" pitchFamily="18" charset="0"/>
              </a:rPr>
              <a:t>tháng</a:t>
            </a:r>
            <a:r>
              <a:rPr lang="en-US" altLang="en-US" sz="2400" b="1" dirty="0" smtClean="0">
                <a:solidFill>
                  <a:srgbClr val="002060"/>
                </a:solidFill>
                <a:latin typeface="Times New Roman" pitchFamily="18" charset="0"/>
              </a:rPr>
              <a:t> 10 </a:t>
            </a:r>
            <a:r>
              <a:rPr lang="en-US" altLang="en-US" sz="2400" b="1" dirty="0" err="1" smtClean="0">
                <a:solidFill>
                  <a:srgbClr val="002060"/>
                </a:solidFill>
                <a:latin typeface="Times New Roman" pitchFamily="18" charset="0"/>
              </a:rPr>
              <a:t>năm</a:t>
            </a:r>
            <a:r>
              <a:rPr lang="en-US" altLang="en-US" sz="2400" b="1" dirty="0" smtClean="0">
                <a:solidFill>
                  <a:srgbClr val="002060"/>
                </a:solidFill>
                <a:latin typeface="Times New Roman" pitchFamily="18" charset="0"/>
              </a:rPr>
              <a:t> 2021</a:t>
            </a:r>
          </a:p>
          <a:p>
            <a:pPr algn="ctr" eaLnBrk="1" hangingPunct="1">
              <a:spcBef>
                <a:spcPts val="0"/>
              </a:spcBef>
            </a:pPr>
            <a:r>
              <a:rPr lang="en-US" altLang="en-US" sz="2400" b="1" dirty="0" err="1" smtClean="0">
                <a:solidFill>
                  <a:srgbClr val="002060"/>
                </a:solidFill>
                <a:latin typeface="Times New Roman" pitchFamily="18" charset="0"/>
              </a:rPr>
              <a:t>Tập</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đọc</a:t>
            </a:r>
            <a:r>
              <a:rPr lang="en-US" altLang="en-US" sz="2400" b="1" dirty="0" smtClean="0">
                <a:solidFill>
                  <a:srgbClr val="002060"/>
                </a:solidFill>
                <a:latin typeface="Times New Roman" pitchFamily="18" charset="0"/>
              </a:rPr>
              <a:t> - </a:t>
            </a:r>
            <a:r>
              <a:rPr lang="en-US" altLang="en-US" sz="2400" b="1" dirty="0" err="1" smtClean="0">
                <a:solidFill>
                  <a:srgbClr val="002060"/>
                </a:solidFill>
                <a:latin typeface="Times New Roman" pitchFamily="18" charset="0"/>
              </a:rPr>
              <a:t>Kể</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chuyện</a:t>
            </a:r>
            <a:endParaRPr lang="en-US" altLang="en-US" sz="2400" b="1" dirty="0" smtClean="0">
              <a:solidFill>
                <a:srgbClr val="002060"/>
              </a:solidFill>
              <a:latin typeface="Times New Roman" pitchFamily="18" charset="0"/>
            </a:endParaRPr>
          </a:p>
          <a:p>
            <a:pPr algn="ctr" eaLnBrk="1" hangingPunct="1">
              <a:spcBef>
                <a:spcPts val="0"/>
              </a:spcBef>
            </a:pPr>
            <a:r>
              <a:rPr lang="en-US" altLang="en-US" b="1" dirty="0" err="1" smtClean="0">
                <a:solidFill>
                  <a:srgbClr val="FF0000"/>
                </a:solidFill>
                <a:latin typeface="Times New Roman" pitchFamily="18" charset="0"/>
              </a:rPr>
              <a:t>Chiếc</a:t>
            </a:r>
            <a:r>
              <a:rPr lang="en-US" altLang="en-US" b="1" dirty="0" smtClean="0">
                <a:solidFill>
                  <a:srgbClr val="FF0000"/>
                </a:solidFill>
                <a:latin typeface="Times New Roman" pitchFamily="18" charset="0"/>
              </a:rPr>
              <a:t> </a:t>
            </a:r>
            <a:r>
              <a:rPr lang="en-US" altLang="en-US" b="1" dirty="0" err="1">
                <a:solidFill>
                  <a:srgbClr val="FF0000"/>
                </a:solidFill>
                <a:latin typeface="Times New Roman" pitchFamily="18" charset="0"/>
              </a:rPr>
              <a:t>áo</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len</a:t>
            </a:r>
            <a:endParaRPr lang="en-US" altLang="en-US" b="1" dirty="0">
              <a:solidFill>
                <a:srgbClr val="FF0000"/>
              </a:solidFill>
              <a:latin typeface="Times New Roman" pitchFamily="18" charset="0"/>
            </a:endParaRPr>
          </a:p>
        </p:txBody>
      </p:sp>
      <p:sp>
        <p:nvSpPr>
          <p:cNvPr id="47113" name="Text Box 9"/>
          <p:cNvSpPr txBox="1">
            <a:spLocks noChangeArrowheads="1"/>
          </p:cNvSpPr>
          <p:nvPr/>
        </p:nvSpPr>
        <p:spPr bwMode="auto">
          <a:xfrm>
            <a:off x="4953000" y="1600200"/>
            <a:ext cx="388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b="1" i="1">
                <a:solidFill>
                  <a:srgbClr val="140476"/>
                </a:solidFill>
                <a:latin typeface="Times New Roman" pitchFamily="18" charset="0"/>
              </a:rPr>
              <a:t>Theo </a:t>
            </a:r>
            <a:r>
              <a:rPr lang="en-US" altLang="en-US" sz="2800" b="1">
                <a:solidFill>
                  <a:srgbClr val="140476"/>
                </a:solidFill>
                <a:latin typeface="Times New Roman" pitchFamily="18" charset="0"/>
              </a:rPr>
              <a:t>Từ Nguyên Thạch</a:t>
            </a:r>
          </a:p>
        </p:txBody>
      </p:sp>
      <p:grpSp>
        <p:nvGrpSpPr>
          <p:cNvPr id="2" name="Group 10"/>
          <p:cNvGrpSpPr>
            <a:grpSpLocks/>
          </p:cNvGrpSpPr>
          <p:nvPr/>
        </p:nvGrpSpPr>
        <p:grpSpPr bwMode="auto">
          <a:xfrm>
            <a:off x="59237" y="902387"/>
            <a:ext cx="1905001" cy="646258"/>
            <a:chOff x="110" y="-357"/>
            <a:chExt cx="1200" cy="1673"/>
          </a:xfrm>
        </p:grpSpPr>
        <p:sp>
          <p:nvSpPr>
            <p:cNvPr id="47118" name="Freeform 14">
              <a:extLst/>
            </p:cNvPr>
            <p:cNvSpPr>
              <a:spLocks/>
            </p:cNvSpPr>
            <p:nvPr/>
          </p:nvSpPr>
          <p:spPr bwMode="gray">
            <a:xfrm>
              <a:off x="272" y="605"/>
              <a:ext cx="669" cy="21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a:extLst/>
          </p:spPr>
          <p:txBody>
            <a:bodyPr/>
            <a:lstStyle/>
            <a:p>
              <a:pPr algn="ctr" eaLnBrk="1" hangingPunct="1">
                <a:defRPr/>
              </a:pPr>
              <a:endParaRPr lang="en-US">
                <a:solidFill>
                  <a:srgbClr val="0033CC"/>
                </a:solidFill>
              </a:endParaRPr>
            </a:p>
          </p:txBody>
        </p:sp>
        <p:sp>
          <p:nvSpPr>
            <p:cNvPr id="5128" name="Text Box 17"/>
            <p:cNvSpPr txBox="1">
              <a:spLocks noChangeArrowheads="1"/>
            </p:cNvSpPr>
            <p:nvPr/>
          </p:nvSpPr>
          <p:spPr bwMode="auto">
            <a:xfrm>
              <a:off x="110" y="-357"/>
              <a:ext cx="1200" cy="1673"/>
            </a:xfrm>
            <a:prstGeom prst="rect">
              <a:avLst/>
            </a:prstGeom>
            <a:solidFill>
              <a:srgbClr val="FFFF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3600" b="1" dirty="0">
                  <a:solidFill>
                    <a:srgbClr val="0033CC"/>
                  </a:solidFill>
                  <a:latin typeface="Times New Roman" pitchFamily="18" charset="0"/>
                </a:rPr>
                <a:t>SGK/20</a:t>
              </a:r>
            </a:p>
          </p:txBody>
        </p:sp>
      </p:grpSp>
      <p:pic>
        <p:nvPicPr>
          <p:cNvPr id="47122" name="Picture 18" descr="Chiêc ao 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9144000" cy="419100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450" y="1660525"/>
            <a:ext cx="6931025" cy="3487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76200" y="-76200"/>
            <a:ext cx="9067800" cy="7201972"/>
          </a:xfrm>
          <a:prstGeom prst="rect">
            <a:avLst/>
          </a:prstGeom>
        </p:spPr>
        <p:txBody>
          <a:bodyPr wrap="square">
            <a:spAutoFit/>
          </a:bodyPr>
          <a:lstStyle/>
          <a:p>
            <a:pPr algn="ctr">
              <a:defRPr/>
            </a:pPr>
            <a:r>
              <a:rPr lang="vi-VN" sz="2400" b="1" dirty="0">
                <a:solidFill>
                  <a:srgbClr val="FF0000"/>
                </a:solidFill>
                <a:latin typeface="+mj-lt"/>
              </a:rPr>
              <a:t>Chiếc áo len</a:t>
            </a:r>
            <a:endParaRPr lang="vi-VN" sz="2400" dirty="0">
              <a:solidFill>
                <a:srgbClr val="FF0000"/>
              </a:solidFill>
              <a:latin typeface="+mj-lt"/>
            </a:endParaRPr>
          </a:p>
          <a:p>
            <a:pPr algn="just">
              <a:defRPr/>
            </a:pPr>
            <a:r>
              <a:rPr lang="vi-VN" sz="2000" b="1" dirty="0">
                <a:latin typeface="+mj-lt"/>
              </a:rPr>
              <a:t>1</a:t>
            </a:r>
            <a:r>
              <a:rPr lang="vi-VN" sz="2000" dirty="0">
                <a:latin typeface="+mj-lt"/>
              </a:rPr>
              <a:t>. Năm nay, mùa đông đến sớm. Gió thổi từng cơn lạnh buốt. Đã hơn một tuần nay, Lan thấy Hòa có chiếc áo len màu vàng thật đẹp. Áo có dây kéo ở giữa, lại có cả mũ để đội khi gió lạnh hoặc mưa lất phất. Lan đã mặ</a:t>
            </a:r>
            <a:r>
              <a:rPr lang="en-US" sz="2000" dirty="0">
                <a:latin typeface="+mj-lt"/>
              </a:rPr>
              <a:t>c</a:t>
            </a:r>
            <a:r>
              <a:rPr lang="vi-VN" sz="2000" dirty="0">
                <a:latin typeface="+mj-lt"/>
              </a:rPr>
              <a:t> thử, ấm ơi là ấm. Đêm ấy, em nói với mẹ là em muốn có một chiếc áo len như bạn Hòa.</a:t>
            </a:r>
          </a:p>
          <a:p>
            <a:pPr algn="just">
              <a:defRPr/>
            </a:pPr>
            <a:r>
              <a:rPr lang="vi-VN" sz="2000" b="1" dirty="0">
                <a:latin typeface="+mj-lt"/>
              </a:rPr>
              <a:t>2</a:t>
            </a:r>
            <a:r>
              <a:rPr lang="vi-VN" sz="2000" dirty="0">
                <a:latin typeface="+mj-lt"/>
              </a:rPr>
              <a:t>. Mẹ đang định mua áo ấm cho hai anh em Tuấn, Lan. Thấy con gái nói vậy, mẹ bối rối:</a:t>
            </a:r>
          </a:p>
          <a:p>
            <a:pPr algn="just">
              <a:defRPr/>
            </a:pPr>
            <a:r>
              <a:rPr lang="vi-VN" sz="2000" dirty="0">
                <a:latin typeface="+mj-lt"/>
              </a:rPr>
              <a:t>- Cái áo của Hòa đắt bằng tiền cả hai áo của anh em con đấy. Lan phụng phịu:</a:t>
            </a:r>
          </a:p>
          <a:p>
            <a:pPr algn="just">
              <a:defRPr/>
            </a:pPr>
            <a:r>
              <a:rPr lang="vi-VN" sz="2000" dirty="0">
                <a:latin typeface="+mj-lt"/>
              </a:rPr>
              <a:t>- Nhưng con chỉ muốn một chiếc áo như thế thôi.</a:t>
            </a:r>
          </a:p>
          <a:p>
            <a:pPr algn="just">
              <a:defRPr/>
            </a:pPr>
            <a:r>
              <a:rPr lang="en-US" sz="2000" dirty="0" smtClean="0">
                <a:latin typeface="+mj-lt"/>
              </a:rPr>
              <a:t>   </a:t>
            </a:r>
            <a:r>
              <a:rPr lang="vi-VN" sz="2000" dirty="0" smtClean="0">
                <a:latin typeface="+mj-lt"/>
              </a:rPr>
              <a:t>Dỗi </a:t>
            </a:r>
            <a:r>
              <a:rPr lang="vi-VN" sz="2000" dirty="0">
                <a:latin typeface="+mj-lt"/>
              </a:rPr>
              <a:t>mẹ, Lan đi nằm ngay. Em vờ ngủ.</a:t>
            </a:r>
          </a:p>
          <a:p>
            <a:pPr algn="just">
              <a:defRPr/>
            </a:pPr>
            <a:r>
              <a:rPr lang="vi-VN" sz="2000" b="1" dirty="0">
                <a:latin typeface="+mj-lt"/>
              </a:rPr>
              <a:t>3</a:t>
            </a:r>
            <a:r>
              <a:rPr lang="vi-VN" sz="2000" dirty="0">
                <a:latin typeface="+mj-lt"/>
              </a:rPr>
              <a:t>. Một lúc lâu, bỗng em nghe tiếng anh Tuấn thì thào với mẹ:</a:t>
            </a:r>
          </a:p>
          <a:p>
            <a:pPr marL="257175" indent="-257175" algn="just">
              <a:buFontTx/>
              <a:buChar char="-"/>
              <a:defRPr/>
            </a:pPr>
            <a:r>
              <a:rPr lang="vi-VN" sz="2000" dirty="0">
                <a:latin typeface="+mj-lt"/>
              </a:rPr>
              <a:t>Mẹ ơi, mẹ dành hết tiền mua áo đấy cho em Lan đi. Con không </a:t>
            </a:r>
            <a:endParaRPr lang="en-US" sz="2000" dirty="0">
              <a:latin typeface="+mj-lt"/>
            </a:endParaRPr>
          </a:p>
          <a:p>
            <a:pPr algn="just">
              <a:defRPr/>
            </a:pPr>
            <a:r>
              <a:rPr lang="vi-VN" sz="2000" dirty="0">
                <a:latin typeface="+mj-lt"/>
              </a:rPr>
              <a:t>cần thêm áo đâu.</a:t>
            </a:r>
          </a:p>
          <a:p>
            <a:pPr algn="just">
              <a:defRPr/>
            </a:pPr>
            <a:r>
              <a:rPr lang="vi-VN" sz="2000" dirty="0">
                <a:latin typeface="+mj-lt"/>
              </a:rPr>
              <a:t>Giọng mẹ trầm xuống:</a:t>
            </a:r>
          </a:p>
          <a:p>
            <a:pPr algn="just">
              <a:defRPr/>
            </a:pPr>
            <a:r>
              <a:rPr lang="vi-VN" sz="2000" dirty="0">
                <a:latin typeface="+mj-lt"/>
              </a:rPr>
              <a:t>- Năm nay trời lạnh lắm. Không có áo ấm, con sẽ ốm mất.</a:t>
            </a:r>
          </a:p>
          <a:p>
            <a:pPr algn="just">
              <a:defRPr/>
            </a:pPr>
            <a:r>
              <a:rPr lang="vi-VN" sz="2000" dirty="0">
                <a:latin typeface="+mj-lt"/>
              </a:rPr>
              <a:t>- Con khỏe lắm, mẹ ạ. Con sẽ mặc thêm nhiều áo cũ ở bên trong.</a:t>
            </a:r>
          </a:p>
          <a:p>
            <a:pPr algn="just">
              <a:defRPr/>
            </a:pPr>
            <a:r>
              <a:rPr lang="vi-VN" sz="2000" dirty="0">
                <a:latin typeface="+mj-lt"/>
              </a:rPr>
              <a:t>Tiếng mẹ âu yếm:</a:t>
            </a:r>
          </a:p>
          <a:p>
            <a:pPr algn="just">
              <a:defRPr/>
            </a:pPr>
            <a:r>
              <a:rPr lang="vi-VN" sz="2000" dirty="0">
                <a:latin typeface="+mj-lt"/>
              </a:rPr>
              <a:t>- Để mẹ nghĩ đã. Con đi ngủ đi.</a:t>
            </a:r>
          </a:p>
          <a:p>
            <a:pPr algn="just">
              <a:defRPr/>
            </a:pPr>
            <a:r>
              <a:rPr lang="vi-VN" sz="2000" b="1" dirty="0">
                <a:latin typeface="+mj-lt"/>
              </a:rPr>
              <a:t>4</a:t>
            </a:r>
            <a:r>
              <a:rPr lang="vi-VN" sz="2000" dirty="0">
                <a:latin typeface="+mj-lt"/>
              </a:rPr>
              <a:t>. Nằm cuộn tròn trong chiếc chăn bông ấm áp, Lan ân hận quá.</a:t>
            </a:r>
            <a:r>
              <a:rPr lang="en-US" sz="2000" dirty="0">
                <a:latin typeface="+mj-lt"/>
              </a:rPr>
              <a:t> </a:t>
            </a:r>
            <a:r>
              <a:rPr lang="vi-VN" sz="2000" dirty="0">
                <a:latin typeface="+mj-lt"/>
              </a:rPr>
              <a:t>Em muốn ngồi dậy xin lỗi mẹ và anh, nhưng lại xấu hổ vì mình đã vờ ngủ.</a:t>
            </a:r>
          </a:p>
          <a:p>
            <a:pPr algn="just">
              <a:defRPr/>
            </a:pPr>
            <a:r>
              <a:rPr lang="en-US" sz="2000" dirty="0" smtClean="0">
                <a:latin typeface="+mj-lt"/>
              </a:rPr>
              <a:t>   </a:t>
            </a:r>
            <a:r>
              <a:rPr lang="vi-VN" sz="2000" dirty="0" smtClean="0">
                <a:latin typeface="+mj-lt"/>
              </a:rPr>
              <a:t>Áp </a:t>
            </a:r>
            <a:r>
              <a:rPr lang="vi-VN" sz="2000" dirty="0">
                <a:latin typeface="+mj-lt"/>
              </a:rPr>
              <a:t>mặt xuống gối, em mong trời mau sáng để nói với mẹ: "Con không </a:t>
            </a:r>
            <a:r>
              <a:rPr lang="vi-VN" sz="2000" dirty="0" smtClean="0">
                <a:latin typeface="+mj-lt"/>
              </a:rPr>
              <a:t>thích</a:t>
            </a:r>
            <a:r>
              <a:rPr lang="en-US" sz="2000" dirty="0">
                <a:latin typeface="+mj-lt"/>
              </a:rPr>
              <a:t> </a:t>
            </a:r>
            <a:r>
              <a:rPr lang="vi-VN" sz="2000" dirty="0" smtClean="0">
                <a:latin typeface="+mj-lt"/>
              </a:rPr>
              <a:t>chiếc </a:t>
            </a:r>
            <a:r>
              <a:rPr lang="vi-VN" sz="2000" dirty="0">
                <a:latin typeface="+mj-lt"/>
              </a:rPr>
              <a:t>áo đấy nữa. Mẹ hãy để tiền mua áo ấm cho cả hai anh em</a:t>
            </a:r>
            <a:r>
              <a:rPr lang="en-US" sz="2000" dirty="0">
                <a:latin typeface="+mj-lt"/>
              </a:rPr>
              <a:t>.”           </a:t>
            </a:r>
          </a:p>
          <a:p>
            <a:pPr algn="r">
              <a:defRPr/>
            </a:pPr>
            <a:r>
              <a:rPr lang="en-US" dirty="0">
                <a:latin typeface="+mj-lt"/>
              </a:rPr>
              <a:t>  </a:t>
            </a:r>
            <a:r>
              <a:rPr lang="vi-VN" sz="1600" i="1" dirty="0">
                <a:latin typeface="+mj-lt"/>
              </a:rPr>
              <a:t>Theo TỪ NGUYÊN THẠCH</a:t>
            </a:r>
            <a:endParaRPr lang="vi-VN" sz="1500" dirty="0">
              <a:latin typeface="+mj-lt"/>
            </a:endParaRPr>
          </a:p>
        </p:txBody>
      </p:sp>
      <p:pic>
        <p:nvPicPr>
          <p:cNvPr id="4" name="Picture 18" descr="Chiêc ao len"/>
          <p:cNvPicPr>
            <a:picLocks noChangeAspect="1" noChangeArrowheads="1"/>
          </p:cNvPicPr>
          <p:nvPr/>
        </p:nvPicPr>
        <p:blipFill>
          <a:blip r:embed="rId2"/>
          <a:srcRect/>
          <a:stretch>
            <a:fillRect/>
          </a:stretch>
        </p:blipFill>
        <p:spPr bwMode="auto">
          <a:xfrm>
            <a:off x="6784258" y="2476322"/>
            <a:ext cx="2512142" cy="2171878"/>
          </a:xfrm>
          <a:prstGeom prst="rect">
            <a:avLst/>
          </a:prstGeom>
          <a:ln>
            <a:noFill/>
          </a:ln>
          <a:effectLst>
            <a:softEdge rad="112500"/>
          </a:effectLst>
        </p:spPr>
      </p:pic>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Google Shape;78;gead5cf1b4b_19_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3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Google Shape;79;gead5cf1b4b_19_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225425"/>
            <a:ext cx="6581775"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5"/>
          <p:cNvSpPr txBox="1">
            <a:spLocks noChangeArrowheads="1"/>
          </p:cNvSpPr>
          <p:nvPr/>
        </p:nvSpPr>
        <p:spPr bwMode="auto">
          <a:xfrm>
            <a:off x="1981200" y="1411288"/>
            <a:ext cx="45688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b="1">
                <a:solidFill>
                  <a:srgbClr val="FF0000"/>
                </a:solidFill>
                <a:latin typeface="Times New Roman" pitchFamily="18" charset="0"/>
                <a:ea typeface="Cambria" pitchFamily="18" charset="0"/>
                <a:cs typeface="Times New Roman" pitchFamily="18" charset="0"/>
              </a:rPr>
              <a:t>Hướng dẫn cách đọc</a:t>
            </a:r>
          </a:p>
        </p:txBody>
      </p:sp>
      <p:sp>
        <p:nvSpPr>
          <p:cNvPr id="7173" name="TextBox 6"/>
          <p:cNvSpPr txBox="1">
            <a:spLocks noChangeArrowheads="1"/>
          </p:cNvSpPr>
          <p:nvPr/>
        </p:nvSpPr>
        <p:spPr bwMode="auto">
          <a:xfrm>
            <a:off x="1516063" y="1898650"/>
            <a:ext cx="59515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r>
              <a:rPr lang="en-US" altLang="en-US">
                <a:solidFill>
                  <a:srgbClr val="FF0000"/>
                </a:solidFill>
                <a:latin typeface="Times New Roman" pitchFamily="18" charset="0"/>
                <a:ea typeface="Cambria" pitchFamily="18" charset="0"/>
                <a:cs typeface="Times New Roman" pitchFamily="18" charset="0"/>
              </a:rPr>
              <a:t>Giọng mẹ</a:t>
            </a:r>
            <a:r>
              <a:rPr lang="en-US" altLang="en-US">
                <a:solidFill>
                  <a:srgbClr val="0000CC"/>
                </a:solidFill>
                <a:latin typeface="Times New Roman" pitchFamily="18" charset="0"/>
                <a:ea typeface="Cambria" pitchFamily="18" charset="0"/>
                <a:cs typeface="Times New Roman" pitchFamily="18" charset="0"/>
              </a:rPr>
              <a:t>: Bối rối khi nói với Lan, cảm động khi nói với Tuấn. </a:t>
            </a:r>
          </a:p>
        </p:txBody>
      </p:sp>
      <p:sp>
        <p:nvSpPr>
          <p:cNvPr id="7174" name="TextBox 7"/>
          <p:cNvSpPr txBox="1">
            <a:spLocks noChangeArrowheads="1"/>
          </p:cNvSpPr>
          <p:nvPr/>
        </p:nvSpPr>
        <p:spPr bwMode="auto">
          <a:xfrm>
            <a:off x="1547813" y="2909888"/>
            <a:ext cx="5951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r>
              <a:rPr lang="en-US" altLang="en-US">
                <a:solidFill>
                  <a:srgbClr val="FF0000"/>
                </a:solidFill>
                <a:latin typeface="Times New Roman" pitchFamily="18" charset="0"/>
                <a:ea typeface="Cambria" pitchFamily="18" charset="0"/>
                <a:cs typeface="Times New Roman" pitchFamily="18" charset="0"/>
              </a:rPr>
              <a:t>Giọng Lan</a:t>
            </a:r>
            <a:r>
              <a:rPr lang="en-US" altLang="en-US">
                <a:solidFill>
                  <a:srgbClr val="0000CC"/>
                </a:solidFill>
                <a:latin typeface="Times New Roman" pitchFamily="18" charset="0"/>
                <a:ea typeface="Cambria" pitchFamily="18" charset="0"/>
                <a:cs typeface="Times New Roman" pitchFamily="18" charset="0"/>
              </a:rPr>
              <a:t>: Phụng phịu làm nũng.</a:t>
            </a:r>
          </a:p>
        </p:txBody>
      </p:sp>
      <p:sp>
        <p:nvSpPr>
          <p:cNvPr id="7175" name="TextBox 8"/>
          <p:cNvSpPr txBox="1">
            <a:spLocks noChangeArrowheads="1"/>
          </p:cNvSpPr>
          <p:nvPr/>
        </p:nvSpPr>
        <p:spPr bwMode="auto">
          <a:xfrm>
            <a:off x="1552575" y="3463925"/>
            <a:ext cx="54371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r>
              <a:rPr lang="en-US" altLang="en-US">
                <a:solidFill>
                  <a:srgbClr val="FF0000"/>
                </a:solidFill>
                <a:latin typeface="Times New Roman" pitchFamily="18" charset="0"/>
                <a:ea typeface="Cambria" pitchFamily="18" charset="0"/>
                <a:cs typeface="Times New Roman" pitchFamily="18" charset="0"/>
              </a:rPr>
              <a:t>Giọng Tuấn</a:t>
            </a:r>
            <a:r>
              <a:rPr lang="en-US" altLang="en-US">
                <a:solidFill>
                  <a:srgbClr val="0000CC"/>
                </a:solidFill>
                <a:latin typeface="Times New Roman" pitchFamily="18" charset="0"/>
                <a:ea typeface="Cambria" pitchFamily="18" charset="0"/>
                <a:cs typeface="Times New Roman" pitchFamily="18" charset="0"/>
              </a:rPr>
              <a:t>: Nhỏ, thì thào, nhưng dứt khoát, mạnh mẽ, thuyết phục.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8135" name="Text Box 7"/>
          <p:cNvSpPr txBox="1">
            <a:spLocks noChangeArrowheads="1"/>
          </p:cNvSpPr>
          <p:nvPr/>
        </p:nvSpPr>
        <p:spPr bwMode="auto">
          <a:xfrm>
            <a:off x="1740534" y="2051784"/>
            <a:ext cx="2209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b="1" i="1" dirty="0">
                <a:solidFill>
                  <a:srgbClr val="FF0066"/>
                </a:solidFill>
                <a:latin typeface="Times New Roman" pitchFamily="18" charset="0"/>
                <a:cs typeface="Times New Roman" pitchFamily="18" charset="0"/>
              </a:rPr>
              <a:t> </a:t>
            </a:r>
            <a:r>
              <a:rPr lang="en-US" altLang="en-US" b="1" i="1" dirty="0" smtClean="0">
                <a:solidFill>
                  <a:srgbClr val="FF0066"/>
                </a:solidFill>
                <a:latin typeface="Times New Roman" pitchFamily="18" charset="0"/>
                <a:cs typeface="Times New Roman" pitchFamily="18" charset="0"/>
              </a:rPr>
              <a:t>- </a:t>
            </a:r>
            <a:r>
              <a:rPr lang="en-US" altLang="en-US" b="1" dirty="0" err="1" smtClean="0">
                <a:solidFill>
                  <a:srgbClr val="FF0066"/>
                </a:solidFill>
                <a:latin typeface="Times New Roman" pitchFamily="18" charset="0"/>
                <a:cs typeface="Times New Roman" pitchFamily="18" charset="0"/>
              </a:rPr>
              <a:t>lạnh</a:t>
            </a:r>
            <a:r>
              <a:rPr lang="en-US" altLang="en-US" b="1" dirty="0" smtClean="0">
                <a:solidFill>
                  <a:srgbClr val="FF0066"/>
                </a:solidFill>
                <a:latin typeface="Times New Roman" pitchFamily="18" charset="0"/>
                <a:cs typeface="Times New Roman" pitchFamily="18" charset="0"/>
              </a:rPr>
              <a:t> </a:t>
            </a:r>
            <a:r>
              <a:rPr lang="en-US" altLang="en-US" b="1" dirty="0" err="1">
                <a:solidFill>
                  <a:srgbClr val="FF0066"/>
                </a:solidFill>
                <a:latin typeface="Times New Roman" pitchFamily="18" charset="0"/>
                <a:cs typeface="Times New Roman" pitchFamily="18" charset="0"/>
              </a:rPr>
              <a:t>buốt</a:t>
            </a:r>
            <a:r>
              <a:rPr lang="en-US" altLang="en-US" b="1" dirty="0">
                <a:solidFill>
                  <a:srgbClr val="FF0066"/>
                </a:solidFill>
                <a:latin typeface="Times New Roman" pitchFamily="18" charset="0"/>
              </a:rPr>
              <a:t>   </a:t>
            </a:r>
          </a:p>
        </p:txBody>
      </p:sp>
      <p:sp>
        <p:nvSpPr>
          <p:cNvPr id="48136" name="Text Box 8">
            <a:hlinkClick r:id="rId3" action="ppaction://hlinksldjump"/>
          </p:cNvPr>
          <p:cNvSpPr txBox="1">
            <a:spLocks noChangeArrowheads="1"/>
          </p:cNvSpPr>
          <p:nvPr/>
        </p:nvSpPr>
        <p:spPr bwMode="auto">
          <a:xfrm>
            <a:off x="5202237" y="2597884"/>
            <a:ext cx="2514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b="1" dirty="0">
                <a:solidFill>
                  <a:srgbClr val="003300"/>
                </a:solidFill>
                <a:latin typeface="Times New Roman" pitchFamily="18" charset="0"/>
                <a:cs typeface="Times New Roman" pitchFamily="18" charset="0"/>
              </a:rPr>
              <a:t>- </a:t>
            </a:r>
            <a:r>
              <a:rPr lang="en-US" altLang="en-US" b="1" dirty="0" err="1">
                <a:solidFill>
                  <a:srgbClr val="003300"/>
                </a:solidFill>
                <a:latin typeface="Times New Roman" pitchFamily="18" charset="0"/>
                <a:cs typeface="Times New Roman" pitchFamily="18" charset="0"/>
              </a:rPr>
              <a:t>bối</a:t>
            </a:r>
            <a:r>
              <a:rPr lang="en-US" altLang="en-US" b="1" dirty="0">
                <a:solidFill>
                  <a:srgbClr val="003300"/>
                </a:solidFill>
                <a:latin typeface="Times New Roman" pitchFamily="18" charset="0"/>
                <a:cs typeface="Times New Roman" pitchFamily="18" charset="0"/>
              </a:rPr>
              <a:t> </a:t>
            </a:r>
            <a:r>
              <a:rPr lang="en-US" altLang="en-US" b="1" dirty="0" err="1">
                <a:solidFill>
                  <a:srgbClr val="003300"/>
                </a:solidFill>
                <a:latin typeface="Times New Roman" pitchFamily="18" charset="0"/>
                <a:cs typeface="Times New Roman" pitchFamily="18" charset="0"/>
              </a:rPr>
              <a:t>rối</a:t>
            </a:r>
            <a:r>
              <a:rPr lang="en-US" altLang="en-US" b="1" dirty="0">
                <a:solidFill>
                  <a:srgbClr val="003300"/>
                </a:solidFill>
                <a:latin typeface="Times New Roman" pitchFamily="18" charset="0"/>
              </a:rPr>
              <a:t>  </a:t>
            </a:r>
          </a:p>
        </p:txBody>
      </p:sp>
      <p:sp>
        <p:nvSpPr>
          <p:cNvPr id="48137" name="Text Box 9"/>
          <p:cNvSpPr txBox="1">
            <a:spLocks noChangeArrowheads="1"/>
          </p:cNvSpPr>
          <p:nvPr/>
        </p:nvSpPr>
        <p:spPr bwMode="auto">
          <a:xfrm>
            <a:off x="1740534" y="2773362"/>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b="1" dirty="0">
                <a:solidFill>
                  <a:srgbClr val="FF0066"/>
                </a:solidFill>
                <a:latin typeface="Times New Roman" pitchFamily="18" charset="0"/>
                <a:cs typeface="Times New Roman" pitchFamily="18" charset="0"/>
              </a:rPr>
              <a:t> </a:t>
            </a:r>
            <a:r>
              <a:rPr lang="en-US" altLang="en-US" b="1" dirty="0" smtClean="0">
                <a:solidFill>
                  <a:srgbClr val="FF0066"/>
                </a:solidFill>
                <a:latin typeface="Times New Roman" pitchFamily="18" charset="0"/>
                <a:cs typeface="Times New Roman" pitchFamily="18" charset="0"/>
              </a:rPr>
              <a:t>- </a:t>
            </a:r>
            <a:r>
              <a:rPr lang="en-US" altLang="en-US" b="1" dirty="0" err="1" smtClean="0">
                <a:solidFill>
                  <a:srgbClr val="FF0066"/>
                </a:solidFill>
                <a:latin typeface="Times New Roman" pitchFamily="18" charset="0"/>
                <a:cs typeface="Times New Roman" pitchFamily="18" charset="0"/>
              </a:rPr>
              <a:t>lất</a:t>
            </a:r>
            <a:r>
              <a:rPr lang="en-US" altLang="en-US" b="1" dirty="0" smtClean="0">
                <a:solidFill>
                  <a:srgbClr val="FF0066"/>
                </a:solidFill>
                <a:latin typeface="Times New Roman" pitchFamily="18" charset="0"/>
                <a:cs typeface="Times New Roman" pitchFamily="18" charset="0"/>
              </a:rPr>
              <a:t> </a:t>
            </a:r>
            <a:r>
              <a:rPr lang="en-US" altLang="en-US" b="1" dirty="0" err="1">
                <a:solidFill>
                  <a:srgbClr val="FF0066"/>
                </a:solidFill>
                <a:latin typeface="Times New Roman" pitchFamily="18" charset="0"/>
                <a:cs typeface="Times New Roman" pitchFamily="18" charset="0"/>
              </a:rPr>
              <a:t>phất</a:t>
            </a:r>
            <a:r>
              <a:rPr lang="en-US" altLang="en-US" b="1" dirty="0">
                <a:solidFill>
                  <a:srgbClr val="FF0066"/>
                </a:solidFill>
                <a:latin typeface="Times New Roman" pitchFamily="18" charset="0"/>
              </a:rPr>
              <a:t> </a:t>
            </a:r>
          </a:p>
        </p:txBody>
      </p:sp>
      <p:sp>
        <p:nvSpPr>
          <p:cNvPr id="48139" name="Text Box 11"/>
          <p:cNvSpPr txBox="1">
            <a:spLocks noChangeArrowheads="1"/>
          </p:cNvSpPr>
          <p:nvPr/>
        </p:nvSpPr>
        <p:spPr bwMode="auto">
          <a:xfrm>
            <a:off x="1666398" y="3505200"/>
            <a:ext cx="28187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b="1" dirty="0">
                <a:solidFill>
                  <a:srgbClr val="FF0066"/>
                </a:solidFill>
                <a:latin typeface="Times New Roman" pitchFamily="18" charset="0"/>
                <a:cs typeface="Times New Roman" pitchFamily="18" charset="0"/>
              </a:rPr>
              <a:t> </a:t>
            </a:r>
            <a:r>
              <a:rPr lang="en-US" altLang="en-US" b="1" dirty="0" smtClean="0">
                <a:solidFill>
                  <a:srgbClr val="FF0066"/>
                </a:solidFill>
                <a:latin typeface="Times New Roman" pitchFamily="18" charset="0"/>
                <a:cs typeface="Times New Roman" pitchFamily="18" charset="0"/>
              </a:rPr>
              <a:t>- </a:t>
            </a:r>
            <a:r>
              <a:rPr lang="en-US" altLang="en-US" b="1" dirty="0" err="1" smtClean="0">
                <a:solidFill>
                  <a:srgbClr val="FF0066"/>
                </a:solidFill>
                <a:latin typeface="Times New Roman" pitchFamily="18" charset="0"/>
                <a:cs typeface="Times New Roman" pitchFamily="18" charset="0"/>
              </a:rPr>
              <a:t>phụng</a:t>
            </a:r>
            <a:r>
              <a:rPr lang="en-US" altLang="en-US" b="1" dirty="0" smtClean="0">
                <a:solidFill>
                  <a:srgbClr val="FF0066"/>
                </a:solidFill>
                <a:latin typeface="Times New Roman" pitchFamily="18" charset="0"/>
                <a:cs typeface="Times New Roman" pitchFamily="18" charset="0"/>
              </a:rPr>
              <a:t> </a:t>
            </a:r>
            <a:r>
              <a:rPr lang="en-US" altLang="en-US" b="1" dirty="0" err="1">
                <a:solidFill>
                  <a:srgbClr val="FF0066"/>
                </a:solidFill>
                <a:latin typeface="Times New Roman" pitchFamily="18" charset="0"/>
                <a:cs typeface="Times New Roman" pitchFamily="18" charset="0"/>
              </a:rPr>
              <a:t>phịu</a:t>
            </a:r>
            <a:r>
              <a:rPr lang="en-US" altLang="en-US" b="1" dirty="0">
                <a:solidFill>
                  <a:srgbClr val="FF0066"/>
                </a:solidFill>
                <a:latin typeface="Times New Roman" pitchFamily="18" charset="0"/>
              </a:rPr>
              <a:t> </a:t>
            </a:r>
          </a:p>
        </p:txBody>
      </p:sp>
      <p:sp>
        <p:nvSpPr>
          <p:cNvPr id="48142" name="Text Box 14"/>
          <p:cNvSpPr txBox="1">
            <a:spLocks noChangeArrowheads="1"/>
          </p:cNvSpPr>
          <p:nvPr/>
        </p:nvSpPr>
        <p:spPr bwMode="auto">
          <a:xfrm>
            <a:off x="1731963" y="1334869"/>
            <a:ext cx="2687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3600" b="1" dirty="0" err="1">
                <a:solidFill>
                  <a:srgbClr val="0033CC"/>
                </a:solidFill>
                <a:latin typeface="Times New Roman" pitchFamily="18" charset="0"/>
              </a:rPr>
              <a:t>Luyện</a:t>
            </a:r>
            <a:r>
              <a:rPr lang="en-US" altLang="en-US" sz="3600" b="1" dirty="0">
                <a:solidFill>
                  <a:srgbClr val="0033CC"/>
                </a:solidFill>
                <a:latin typeface="Times New Roman" pitchFamily="18" charset="0"/>
              </a:rPr>
              <a:t> </a:t>
            </a:r>
            <a:r>
              <a:rPr lang="en-US" altLang="en-US" sz="3600" b="1" dirty="0" err="1">
                <a:solidFill>
                  <a:srgbClr val="0033CC"/>
                </a:solidFill>
                <a:latin typeface="Times New Roman" pitchFamily="18" charset="0"/>
              </a:rPr>
              <a:t>đọc</a:t>
            </a:r>
            <a:endParaRPr lang="en-US" altLang="en-US" sz="3600" b="1" dirty="0">
              <a:solidFill>
                <a:srgbClr val="0033CC"/>
              </a:solidFill>
              <a:latin typeface="Times New Roman" pitchFamily="18" charset="0"/>
            </a:endParaRPr>
          </a:p>
        </p:txBody>
      </p:sp>
      <p:sp>
        <p:nvSpPr>
          <p:cNvPr id="48143" name="Line 15"/>
          <p:cNvSpPr>
            <a:spLocks noChangeShapeType="1"/>
          </p:cNvSpPr>
          <p:nvPr/>
        </p:nvSpPr>
        <p:spPr bwMode="auto">
          <a:xfrm>
            <a:off x="4712334" y="1316771"/>
            <a:ext cx="0" cy="4876800"/>
          </a:xfrm>
          <a:prstGeom prst="line">
            <a:avLst/>
          </a:prstGeom>
          <a:noFill/>
          <a:ln w="28575">
            <a:solidFill>
              <a:srgbClr val="1A05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5" name="Text Box 17"/>
          <p:cNvSpPr txBox="1">
            <a:spLocks noChangeArrowheads="1"/>
          </p:cNvSpPr>
          <p:nvPr/>
        </p:nvSpPr>
        <p:spPr bwMode="auto">
          <a:xfrm>
            <a:off x="5181600" y="3466246"/>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b="1" dirty="0">
                <a:solidFill>
                  <a:srgbClr val="003300"/>
                </a:solidFill>
                <a:latin typeface="Times New Roman" pitchFamily="18" charset="0"/>
              </a:rPr>
              <a:t>- </a:t>
            </a:r>
            <a:r>
              <a:rPr lang="en-US" altLang="en-US" b="1" dirty="0" err="1">
                <a:solidFill>
                  <a:srgbClr val="003300"/>
                </a:solidFill>
                <a:latin typeface="Times New Roman" pitchFamily="18" charset="0"/>
              </a:rPr>
              <a:t>thì</a:t>
            </a:r>
            <a:r>
              <a:rPr lang="en-US" altLang="en-US" b="1" dirty="0">
                <a:solidFill>
                  <a:srgbClr val="003300"/>
                </a:solidFill>
                <a:latin typeface="Times New Roman" pitchFamily="18" charset="0"/>
              </a:rPr>
              <a:t> </a:t>
            </a:r>
            <a:r>
              <a:rPr lang="en-US" altLang="en-US" b="1" dirty="0" err="1">
                <a:solidFill>
                  <a:srgbClr val="003300"/>
                </a:solidFill>
                <a:latin typeface="Times New Roman" pitchFamily="18" charset="0"/>
              </a:rPr>
              <a:t>thào</a:t>
            </a:r>
            <a:endParaRPr lang="en-US" altLang="en-US" b="1" dirty="0">
              <a:solidFill>
                <a:srgbClr val="003300"/>
              </a:solidFill>
              <a:latin typeface="Times New Roman" pitchFamily="18" charset="0"/>
            </a:endParaRPr>
          </a:p>
        </p:txBody>
      </p:sp>
      <p:sp>
        <p:nvSpPr>
          <p:cNvPr id="48159" name="Text Box 31"/>
          <p:cNvSpPr txBox="1">
            <a:spLocks noChangeArrowheads="1"/>
          </p:cNvSpPr>
          <p:nvPr/>
        </p:nvSpPr>
        <p:spPr bwMode="auto">
          <a:xfrm>
            <a:off x="4117077" y="1334869"/>
            <a:ext cx="46338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3600" b="1" dirty="0">
                <a:solidFill>
                  <a:srgbClr val="0033CC"/>
                </a:solidFill>
                <a:latin typeface="Times New Roman" pitchFamily="18" charset="0"/>
              </a:rPr>
              <a:t>       </a:t>
            </a:r>
            <a:r>
              <a:rPr lang="en-US" altLang="en-US" sz="3600" b="1" dirty="0" err="1">
                <a:solidFill>
                  <a:srgbClr val="0033CC"/>
                </a:solidFill>
                <a:latin typeface="Times New Roman" pitchFamily="18" charset="0"/>
              </a:rPr>
              <a:t>Tìm</a:t>
            </a:r>
            <a:r>
              <a:rPr lang="en-US" altLang="en-US" sz="3600" b="1" dirty="0">
                <a:solidFill>
                  <a:srgbClr val="0033CC"/>
                </a:solidFill>
                <a:latin typeface="Times New Roman" pitchFamily="18" charset="0"/>
              </a:rPr>
              <a:t> </a:t>
            </a:r>
            <a:r>
              <a:rPr lang="en-US" altLang="en-US" sz="3600" b="1" dirty="0" err="1">
                <a:solidFill>
                  <a:srgbClr val="0033CC"/>
                </a:solidFill>
                <a:latin typeface="Times New Roman" pitchFamily="18" charset="0"/>
              </a:rPr>
              <a:t>hiểu</a:t>
            </a:r>
            <a:r>
              <a:rPr lang="en-US" altLang="en-US" sz="3600" b="1" dirty="0">
                <a:solidFill>
                  <a:srgbClr val="0033CC"/>
                </a:solidFill>
                <a:latin typeface="Times New Roman" pitchFamily="18" charset="0"/>
              </a:rPr>
              <a:t> </a:t>
            </a:r>
            <a:r>
              <a:rPr lang="en-US" altLang="en-US" sz="3600" b="1" dirty="0" err="1">
                <a:solidFill>
                  <a:srgbClr val="0033CC"/>
                </a:solidFill>
                <a:latin typeface="Times New Roman" pitchFamily="18" charset="0"/>
              </a:rPr>
              <a:t>bài</a:t>
            </a:r>
            <a:endParaRPr lang="en-US" altLang="en-US" sz="3600" b="1" dirty="0">
              <a:solidFill>
                <a:srgbClr val="0033CC"/>
              </a:solidFill>
              <a:latin typeface="Times New Roman" pitchFamily="18" charset="0"/>
            </a:endParaRPr>
          </a:p>
        </p:txBody>
      </p:sp>
      <p:sp>
        <p:nvSpPr>
          <p:cNvPr id="13" name="Text Box 7"/>
          <p:cNvSpPr txBox="1">
            <a:spLocks noChangeArrowheads="1"/>
          </p:cNvSpPr>
          <p:nvPr/>
        </p:nvSpPr>
        <p:spPr bwMode="auto">
          <a:xfrm>
            <a:off x="1143000" y="-76200"/>
            <a:ext cx="7162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ts val="0"/>
              </a:spcBef>
            </a:pPr>
            <a:r>
              <a:rPr lang="en-US" altLang="en-US" sz="2400" b="1" dirty="0" err="1" smtClean="0">
                <a:solidFill>
                  <a:srgbClr val="002060"/>
                </a:solidFill>
                <a:latin typeface="Times New Roman" pitchFamily="18" charset="0"/>
              </a:rPr>
              <a:t>Thứ</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Hai</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ngày</a:t>
            </a:r>
            <a:r>
              <a:rPr lang="en-US" altLang="en-US" sz="2400" b="1" dirty="0" smtClean="0">
                <a:solidFill>
                  <a:srgbClr val="002060"/>
                </a:solidFill>
                <a:latin typeface="Times New Roman" pitchFamily="18" charset="0"/>
              </a:rPr>
              <a:t> 4 </a:t>
            </a:r>
            <a:r>
              <a:rPr lang="en-US" altLang="en-US" sz="2400" b="1" dirty="0" err="1" smtClean="0">
                <a:solidFill>
                  <a:srgbClr val="002060"/>
                </a:solidFill>
                <a:latin typeface="Times New Roman" pitchFamily="18" charset="0"/>
              </a:rPr>
              <a:t>tháng</a:t>
            </a:r>
            <a:r>
              <a:rPr lang="en-US" altLang="en-US" sz="2400" b="1" dirty="0" smtClean="0">
                <a:solidFill>
                  <a:srgbClr val="002060"/>
                </a:solidFill>
                <a:latin typeface="Times New Roman" pitchFamily="18" charset="0"/>
              </a:rPr>
              <a:t> 10 </a:t>
            </a:r>
            <a:r>
              <a:rPr lang="en-US" altLang="en-US" sz="2400" b="1" dirty="0" err="1" smtClean="0">
                <a:solidFill>
                  <a:srgbClr val="002060"/>
                </a:solidFill>
                <a:latin typeface="Times New Roman" pitchFamily="18" charset="0"/>
              </a:rPr>
              <a:t>năm</a:t>
            </a:r>
            <a:r>
              <a:rPr lang="en-US" altLang="en-US" sz="2400" b="1" dirty="0" smtClean="0">
                <a:solidFill>
                  <a:srgbClr val="002060"/>
                </a:solidFill>
                <a:latin typeface="Times New Roman" pitchFamily="18" charset="0"/>
              </a:rPr>
              <a:t> 2021</a:t>
            </a:r>
          </a:p>
          <a:p>
            <a:pPr algn="ctr" eaLnBrk="1" hangingPunct="1">
              <a:spcBef>
                <a:spcPts val="0"/>
              </a:spcBef>
            </a:pPr>
            <a:r>
              <a:rPr lang="en-US" altLang="en-US" sz="2400" b="1" dirty="0" err="1" smtClean="0">
                <a:solidFill>
                  <a:srgbClr val="002060"/>
                </a:solidFill>
                <a:latin typeface="Times New Roman" pitchFamily="18" charset="0"/>
              </a:rPr>
              <a:t>Tập</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đọc</a:t>
            </a:r>
            <a:r>
              <a:rPr lang="en-US" altLang="en-US" sz="2400" b="1" dirty="0" smtClean="0">
                <a:solidFill>
                  <a:srgbClr val="002060"/>
                </a:solidFill>
                <a:latin typeface="Times New Roman" pitchFamily="18" charset="0"/>
              </a:rPr>
              <a:t> - </a:t>
            </a:r>
            <a:r>
              <a:rPr lang="en-US" altLang="en-US" sz="2400" b="1" dirty="0" err="1" smtClean="0">
                <a:solidFill>
                  <a:srgbClr val="002060"/>
                </a:solidFill>
                <a:latin typeface="Times New Roman" pitchFamily="18" charset="0"/>
              </a:rPr>
              <a:t>Kể</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chuyện</a:t>
            </a:r>
            <a:endParaRPr lang="en-US" altLang="en-US" sz="2400" b="1" dirty="0" smtClean="0">
              <a:solidFill>
                <a:srgbClr val="002060"/>
              </a:solidFill>
              <a:latin typeface="Times New Roman" pitchFamily="18" charset="0"/>
            </a:endParaRPr>
          </a:p>
          <a:p>
            <a:pPr algn="ctr" eaLnBrk="1" hangingPunct="1">
              <a:spcBef>
                <a:spcPts val="0"/>
              </a:spcBef>
            </a:pPr>
            <a:r>
              <a:rPr lang="en-US" altLang="en-US" b="1" dirty="0" err="1" smtClean="0">
                <a:solidFill>
                  <a:srgbClr val="FF0000"/>
                </a:solidFill>
                <a:latin typeface="Times New Roman" pitchFamily="18" charset="0"/>
              </a:rPr>
              <a:t>Chiếc</a:t>
            </a:r>
            <a:r>
              <a:rPr lang="en-US" altLang="en-US" b="1" dirty="0" smtClean="0">
                <a:solidFill>
                  <a:srgbClr val="FF0000"/>
                </a:solidFill>
                <a:latin typeface="Times New Roman" pitchFamily="18" charset="0"/>
              </a:rPr>
              <a:t> </a:t>
            </a:r>
            <a:r>
              <a:rPr lang="en-US" altLang="en-US" b="1" dirty="0" err="1">
                <a:solidFill>
                  <a:srgbClr val="FF0000"/>
                </a:solidFill>
                <a:latin typeface="Times New Roman" pitchFamily="18" charset="0"/>
              </a:rPr>
              <a:t>áo</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len</a:t>
            </a:r>
            <a:endParaRPr lang="en-US" altLang="en-US" b="1" dirty="0">
              <a:solidFill>
                <a:srgbClr val="FF0000"/>
              </a:solidFill>
              <a:latin typeface="Times New Roman" pitchFamily="18" charset="0"/>
            </a:endParaRPr>
          </a:p>
        </p:txBody>
      </p:sp>
      <p:sp>
        <p:nvSpPr>
          <p:cNvPr id="14" name="Rectangle 10"/>
          <p:cNvSpPr>
            <a:spLocks noChangeArrowheads="1"/>
          </p:cNvSpPr>
          <p:nvPr/>
        </p:nvSpPr>
        <p:spPr bwMode="auto">
          <a:xfrm>
            <a:off x="4731928" y="2059275"/>
            <a:ext cx="4488272" cy="1077218"/>
          </a:xfrm>
          <a:prstGeom prst="rect">
            <a:avLst/>
          </a:prstGeom>
          <a:solidFill>
            <a:schemeClr val="bg1"/>
          </a:solidFill>
          <a:ln>
            <a:noFill/>
          </a:ln>
        </p:spPr>
        <p:txBody>
          <a:bodyPr wrap="square" anchor="ctr">
            <a:spAutoFit/>
          </a:bodyPr>
          <a:lstStyle/>
          <a:p>
            <a:pPr algn="just"/>
            <a:r>
              <a:rPr lang="en-US" altLang="en-US" sz="3200" dirty="0" err="1">
                <a:solidFill>
                  <a:srgbClr val="003300"/>
                </a:solidFill>
                <a:latin typeface="Times New Roman" pitchFamily="18" charset="0"/>
                <a:ea typeface="Cambria" pitchFamily="18" charset="0"/>
                <a:cs typeface="Times New Roman" pitchFamily="18" charset="0"/>
              </a:rPr>
              <a:t>Cơn</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lạnh</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truyền</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đến</a:t>
            </a:r>
            <a:r>
              <a:rPr lang="en-US" altLang="en-US" sz="3200" dirty="0">
                <a:solidFill>
                  <a:srgbClr val="003300"/>
                </a:solidFill>
                <a:latin typeface="Times New Roman" pitchFamily="18" charset="0"/>
                <a:ea typeface="Cambria" pitchFamily="18" charset="0"/>
                <a:cs typeface="Times New Roman" pitchFamily="18" charset="0"/>
              </a:rPr>
              <a:t> da, </a:t>
            </a:r>
            <a:r>
              <a:rPr lang="en-US" altLang="en-US" sz="3200" dirty="0" err="1">
                <a:solidFill>
                  <a:srgbClr val="003300"/>
                </a:solidFill>
                <a:latin typeface="Times New Roman" pitchFamily="18" charset="0"/>
                <a:ea typeface="Cambria" pitchFamily="18" charset="0"/>
                <a:cs typeface="Times New Roman" pitchFamily="18" charset="0"/>
              </a:rPr>
              <a:t>thịt</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gây</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cảm</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giác</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tê</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buốt</a:t>
            </a:r>
            <a:r>
              <a:rPr lang="en-US" altLang="en-US" sz="3200" dirty="0">
                <a:solidFill>
                  <a:srgbClr val="003300"/>
                </a:solidFill>
                <a:latin typeface="Times New Roman" pitchFamily="18" charset="0"/>
                <a:ea typeface="Cambria" pitchFamily="18" charset="0"/>
                <a:cs typeface="Times New Roman" pitchFamily="18" charset="0"/>
              </a:rPr>
              <a:t>. </a:t>
            </a:r>
          </a:p>
        </p:txBody>
      </p:sp>
      <p:sp>
        <p:nvSpPr>
          <p:cNvPr id="15" name="Rectangle 10"/>
          <p:cNvSpPr>
            <a:spLocks noChangeArrowheads="1"/>
          </p:cNvSpPr>
          <p:nvPr/>
        </p:nvSpPr>
        <p:spPr bwMode="auto">
          <a:xfrm>
            <a:off x="4755516" y="3189997"/>
            <a:ext cx="4540884" cy="1077218"/>
          </a:xfrm>
          <a:prstGeom prst="rect">
            <a:avLst/>
          </a:prstGeom>
          <a:solidFill>
            <a:schemeClr val="bg1"/>
          </a:solidFill>
          <a:ln>
            <a:noFill/>
          </a:ln>
        </p:spPr>
        <p:txBody>
          <a:bodyPr wrap="square" anchor="ctr">
            <a:spAutoFit/>
          </a:bodyPr>
          <a:lstStyle/>
          <a:p>
            <a:r>
              <a:rPr lang="en-US" altLang="en-US" sz="3200" dirty="0" err="1">
                <a:solidFill>
                  <a:srgbClr val="003300"/>
                </a:solidFill>
                <a:latin typeface="Times New Roman" pitchFamily="18" charset="0"/>
                <a:ea typeface="Cambria" pitchFamily="18" charset="0"/>
                <a:cs typeface="Times New Roman" pitchFamily="18" charset="0"/>
              </a:rPr>
              <a:t>Lúng</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túng</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không</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biết</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xử</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lí</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thế</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nào</a:t>
            </a:r>
            <a:r>
              <a:rPr lang="en-US" altLang="en-US" sz="3200" dirty="0">
                <a:solidFill>
                  <a:srgbClr val="003300"/>
                </a:solidFill>
                <a:latin typeface="Times New Roman" pitchFamily="18" charset="0"/>
                <a:ea typeface="Cambria" pitchFamily="18" charset="0"/>
                <a:cs typeface="Times New Roman" pitchFamily="18" charset="0"/>
              </a:rPr>
              <a:t>.</a:t>
            </a:r>
          </a:p>
        </p:txBody>
      </p:sp>
      <p:sp>
        <p:nvSpPr>
          <p:cNvPr id="16" name="Text Box 12"/>
          <p:cNvSpPr txBox="1">
            <a:spLocks noChangeArrowheads="1"/>
          </p:cNvSpPr>
          <p:nvPr/>
        </p:nvSpPr>
        <p:spPr bwMode="auto">
          <a:xfrm>
            <a:off x="1752600" y="4358481"/>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b="1" dirty="0">
                <a:solidFill>
                  <a:srgbClr val="FF0066"/>
                </a:solidFill>
                <a:latin typeface="Times New Roman" pitchFamily="18" charset="0"/>
                <a:cs typeface="Times New Roman" pitchFamily="18" charset="0"/>
              </a:rPr>
              <a:t> </a:t>
            </a:r>
            <a:r>
              <a:rPr lang="en-US" altLang="en-US" b="1" dirty="0" smtClean="0">
                <a:solidFill>
                  <a:srgbClr val="FF0066"/>
                </a:solidFill>
                <a:latin typeface="Times New Roman" pitchFamily="18" charset="0"/>
                <a:cs typeface="Times New Roman" pitchFamily="18" charset="0"/>
              </a:rPr>
              <a:t>- </a:t>
            </a:r>
            <a:r>
              <a:rPr lang="en-US" altLang="en-US" b="1" dirty="0" err="1" smtClean="0">
                <a:solidFill>
                  <a:srgbClr val="FF0066"/>
                </a:solidFill>
                <a:latin typeface="Times New Roman" pitchFamily="18" charset="0"/>
                <a:cs typeface="Times New Roman" pitchFamily="18" charset="0"/>
              </a:rPr>
              <a:t>cuộn</a:t>
            </a:r>
            <a:r>
              <a:rPr lang="en-US" altLang="en-US" b="1" dirty="0" smtClean="0">
                <a:solidFill>
                  <a:srgbClr val="FF0066"/>
                </a:solidFill>
                <a:latin typeface="Times New Roman" pitchFamily="18" charset="0"/>
                <a:cs typeface="Times New Roman" pitchFamily="18" charset="0"/>
              </a:rPr>
              <a:t> </a:t>
            </a:r>
            <a:r>
              <a:rPr lang="en-US" altLang="en-US" b="1" dirty="0" err="1">
                <a:solidFill>
                  <a:srgbClr val="FF0066"/>
                </a:solidFill>
                <a:latin typeface="Times New Roman" pitchFamily="18" charset="0"/>
                <a:cs typeface="Times New Roman" pitchFamily="18" charset="0"/>
              </a:rPr>
              <a:t>tròn</a:t>
            </a:r>
            <a:r>
              <a:rPr lang="en-US" altLang="en-US" b="1" dirty="0">
                <a:solidFill>
                  <a:srgbClr val="FF0066"/>
                </a:solidFill>
                <a:latin typeface="Times New Roman" pitchFamily="18" charset="0"/>
              </a:rPr>
              <a:t> </a:t>
            </a:r>
          </a:p>
        </p:txBody>
      </p:sp>
      <p:sp>
        <p:nvSpPr>
          <p:cNvPr id="17" name="Rectangle 10"/>
          <p:cNvSpPr>
            <a:spLocks noChangeArrowheads="1"/>
          </p:cNvSpPr>
          <p:nvPr/>
        </p:nvSpPr>
        <p:spPr bwMode="auto">
          <a:xfrm>
            <a:off x="4757737" y="4114800"/>
            <a:ext cx="4310063" cy="584775"/>
          </a:xfrm>
          <a:prstGeom prst="rect">
            <a:avLst/>
          </a:prstGeom>
          <a:solidFill>
            <a:schemeClr val="bg1"/>
          </a:solidFill>
          <a:ln>
            <a:noFill/>
          </a:ln>
        </p:spPr>
        <p:txBody>
          <a:bodyPr anchor="ctr">
            <a:spAutoFit/>
          </a:bodyPr>
          <a:lstStyle/>
          <a:p>
            <a:r>
              <a:rPr lang="en-US" altLang="en-US" sz="3200" dirty="0" err="1">
                <a:solidFill>
                  <a:srgbClr val="003300"/>
                </a:solidFill>
                <a:latin typeface="Times New Roman" pitchFamily="18" charset="0"/>
                <a:ea typeface="Cambria" pitchFamily="18" charset="0"/>
                <a:cs typeface="Times New Roman" pitchFamily="18" charset="0"/>
              </a:rPr>
              <a:t>Nói</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nhỏ</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nhẹ</a:t>
            </a:r>
            <a:r>
              <a:rPr lang="en-US" altLang="en-US" sz="3200" dirty="0">
                <a:solidFill>
                  <a:srgbClr val="003300"/>
                </a:solidFill>
                <a:latin typeface="Times New Roman" pitchFamily="18" charset="0"/>
                <a:ea typeface="Cambria" pitchFamily="18" charset="0"/>
                <a:cs typeface="Times New Roman" pitchFamily="18" charset="0"/>
              </a:rPr>
              <a:t> </a:t>
            </a:r>
            <a:r>
              <a:rPr lang="en-US" altLang="en-US" sz="3200" dirty="0" err="1">
                <a:solidFill>
                  <a:srgbClr val="003300"/>
                </a:solidFill>
                <a:latin typeface="Times New Roman" pitchFamily="18" charset="0"/>
                <a:ea typeface="Cambria" pitchFamily="18" charset="0"/>
                <a:cs typeface="Times New Roman" pitchFamily="18" charset="0"/>
              </a:rPr>
              <a:t>bên</a:t>
            </a:r>
            <a:r>
              <a:rPr lang="en-US" altLang="en-US" sz="3200" dirty="0">
                <a:solidFill>
                  <a:srgbClr val="003300"/>
                </a:solidFill>
                <a:latin typeface="Times New Roman" pitchFamily="18" charset="0"/>
                <a:ea typeface="Cambria" pitchFamily="18" charset="0"/>
                <a:cs typeface="Times New Roman" pitchFamily="18" charset="0"/>
              </a:rPr>
              <a:t> tai.</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animEffect transition="in" filter="barn(inVertical)">
                                      <p:cBhvr>
                                        <p:cTn id="7" dur="500"/>
                                        <p:tgtEl>
                                          <p:spTgt spid="481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8137"/>
                                        </p:tgtEl>
                                        <p:attrNameLst>
                                          <p:attrName>style.visibility</p:attrName>
                                        </p:attrNameLst>
                                      </p:cBhvr>
                                      <p:to>
                                        <p:strVal val="visible"/>
                                      </p:to>
                                    </p:set>
                                    <p:animEffect transition="in" filter="barn(inVertical)">
                                      <p:cBhvr>
                                        <p:cTn id="12" dur="500"/>
                                        <p:tgtEl>
                                          <p:spTgt spid="481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139"/>
                                        </p:tgtEl>
                                        <p:attrNameLst>
                                          <p:attrName>style.visibility</p:attrName>
                                        </p:attrNameLst>
                                      </p:cBhvr>
                                      <p:to>
                                        <p:strVal val="visible"/>
                                      </p:to>
                                    </p:set>
                                    <p:animEffect transition="in" filter="barn(inVertical)">
                                      <p:cBhvr>
                                        <p:cTn id="17" dur="500"/>
                                        <p:tgtEl>
                                          <p:spTgt spid="4813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8136"/>
                                        </p:tgtEl>
                                        <p:attrNameLst>
                                          <p:attrName>style.visibility</p:attrName>
                                        </p:attrNameLst>
                                      </p:cBhvr>
                                      <p:to>
                                        <p:strVal val="visible"/>
                                      </p:to>
                                    </p:set>
                                    <p:animEffect transition="in" filter="wipe(left)">
                                      <p:cBhvr>
                                        <p:cTn id="37" dur="500"/>
                                        <p:tgtEl>
                                          <p:spTgt spid="4813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8145"/>
                                        </p:tgtEl>
                                        <p:attrNameLst>
                                          <p:attrName>style.visibility</p:attrName>
                                        </p:attrNameLst>
                                      </p:cBhvr>
                                      <p:to>
                                        <p:strVal val="visible"/>
                                      </p:to>
                                    </p:set>
                                    <p:animEffect transition="in" filter="wipe(left)">
                                      <p:cBhvr>
                                        <p:cTn id="52" dur="500"/>
                                        <p:tgtEl>
                                          <p:spTgt spid="481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P spid="48136" grpId="0"/>
      <p:bldP spid="48137" grpId="0"/>
      <p:bldP spid="48139" grpId="0"/>
      <p:bldP spid="48145" grpId="0"/>
      <p:bldP spid="14" grpId="0" animBg="1"/>
      <p:bldP spid="14" grpId="1" animBg="1"/>
      <p:bldP spid="15" grpId="0" animBg="1"/>
      <p:bldP spid="15" grpId="1" animBg="1"/>
      <p:bldP spid="16" grpId="0"/>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31" name="AutoShape 7"/>
          <p:cNvSpPr>
            <a:spLocks noChangeArrowheads="1"/>
          </p:cNvSpPr>
          <p:nvPr/>
        </p:nvSpPr>
        <p:spPr bwMode="gray">
          <a:xfrm>
            <a:off x="685800" y="381000"/>
            <a:ext cx="220980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eaLnBrk="1" hangingPunct="1"/>
            <a:r>
              <a:rPr lang="en-US" altLang="en-US" sz="2800" b="1">
                <a:solidFill>
                  <a:srgbClr val="140476"/>
                </a:solidFill>
                <a:latin typeface="Times New Roman" pitchFamily="18" charset="0"/>
              </a:rPr>
              <a:t>Tìm hiểu bài:</a:t>
            </a:r>
          </a:p>
        </p:txBody>
      </p:sp>
      <p:sp>
        <p:nvSpPr>
          <p:cNvPr id="52233" name="Rectangle 9"/>
          <p:cNvSpPr>
            <a:spLocks noChangeArrowheads="1"/>
          </p:cNvSpPr>
          <p:nvPr/>
        </p:nvSpPr>
        <p:spPr bwMode="auto">
          <a:xfrm>
            <a:off x="255588" y="1182688"/>
            <a:ext cx="85693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3600" b="1">
                <a:solidFill>
                  <a:srgbClr val="000000"/>
                </a:solidFill>
                <a:latin typeface="Times New Roman" pitchFamily="18" charset="0"/>
                <a:cs typeface="Times New Roman" pitchFamily="18" charset="0"/>
              </a:rPr>
              <a:t>1/ Chiếc áo len của bạn Hoà đẹp và tiện lợi</a:t>
            </a:r>
          </a:p>
          <a:p>
            <a:pPr eaLnBrk="1" hangingPunct="1"/>
            <a:r>
              <a:rPr lang="en-US" altLang="en-US" sz="3600" b="1">
                <a:solidFill>
                  <a:srgbClr val="000000"/>
                </a:solidFill>
                <a:latin typeface="Times New Roman" pitchFamily="18" charset="0"/>
                <a:cs typeface="Times New Roman" pitchFamily="18" charset="0"/>
              </a:rPr>
              <a:t> như thế nào?</a:t>
            </a:r>
          </a:p>
        </p:txBody>
      </p:sp>
      <p:sp>
        <p:nvSpPr>
          <p:cNvPr id="52234" name="Rectangle 10"/>
          <p:cNvSpPr>
            <a:spLocks noChangeArrowheads="1"/>
          </p:cNvSpPr>
          <p:nvPr/>
        </p:nvSpPr>
        <p:spPr bwMode="auto">
          <a:xfrm>
            <a:off x="255588" y="2384425"/>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sz="2400">
                <a:solidFill>
                  <a:srgbClr val="990000"/>
                </a:solidFill>
              </a:rPr>
              <a:t> </a:t>
            </a:r>
            <a:r>
              <a:rPr lang="en-US" altLang="en-US" sz="3600" b="1">
                <a:solidFill>
                  <a:srgbClr val="990000"/>
                </a:solidFill>
                <a:latin typeface="Times New Roman" pitchFamily="18" charset="0"/>
                <a:cs typeface="Times New Roman" pitchFamily="18" charset="0"/>
              </a:rPr>
              <a:t>- Áo màu vàng, có dây kéo ở giữa, có mũ để đội, ấm ơi là ấm.</a:t>
            </a:r>
          </a:p>
        </p:txBody>
      </p:sp>
      <p:sp>
        <p:nvSpPr>
          <p:cNvPr id="52235" name="Rectangle 11"/>
          <p:cNvSpPr>
            <a:spLocks noChangeArrowheads="1"/>
          </p:cNvSpPr>
          <p:nvPr/>
        </p:nvSpPr>
        <p:spPr bwMode="auto">
          <a:xfrm>
            <a:off x="381000" y="3768725"/>
            <a:ext cx="4446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3600" b="1">
                <a:solidFill>
                  <a:srgbClr val="000000"/>
                </a:solidFill>
                <a:latin typeface="Times New Roman" pitchFamily="18" charset="0"/>
                <a:cs typeface="Times New Roman" pitchFamily="18" charset="0"/>
              </a:rPr>
              <a:t>2/ Vì sao Lan dỗi mẹ?</a:t>
            </a:r>
          </a:p>
        </p:txBody>
      </p:sp>
      <p:sp>
        <p:nvSpPr>
          <p:cNvPr id="52236" name="Rectangle 12"/>
          <p:cNvSpPr>
            <a:spLocks noChangeArrowheads="1"/>
          </p:cNvSpPr>
          <p:nvPr/>
        </p:nvSpPr>
        <p:spPr bwMode="auto">
          <a:xfrm>
            <a:off x="381000" y="4676775"/>
            <a:ext cx="81486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3600" b="1">
                <a:solidFill>
                  <a:srgbClr val="990000"/>
                </a:solidFill>
                <a:latin typeface="Times New Roman" pitchFamily="18" charset="0"/>
                <a:cs typeface="Times New Roman" pitchFamily="18" charset="0"/>
              </a:rPr>
              <a:t>-Vì mẹ nói rằng không thể mua chiếc áo </a:t>
            </a:r>
          </a:p>
          <a:p>
            <a:pPr eaLnBrk="1" hangingPunct="1"/>
            <a:r>
              <a:rPr lang="en-US" altLang="en-US" sz="3600" b="1">
                <a:solidFill>
                  <a:srgbClr val="990000"/>
                </a:solidFill>
                <a:latin typeface="Times New Roman" pitchFamily="18" charset="0"/>
                <a:cs typeface="Times New Roman" pitchFamily="18" charset="0"/>
              </a:rPr>
              <a:t>đắt tiền như vậy.</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2231"/>
                                        </p:tgtEl>
                                        <p:attrNameLst>
                                          <p:attrName>style.visibility</p:attrName>
                                        </p:attrNameLst>
                                      </p:cBhvr>
                                      <p:to>
                                        <p:strVal val="visible"/>
                                      </p:to>
                                    </p:set>
                                    <p:animEffect transition="in" filter="wheel(4)">
                                      <p:cBhvr>
                                        <p:cTn id="7" dur="2000"/>
                                        <p:tgtEl>
                                          <p:spTgt spid="522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2233"/>
                                        </p:tgtEl>
                                        <p:attrNameLst>
                                          <p:attrName>style.visibility</p:attrName>
                                        </p:attrNameLst>
                                      </p:cBhvr>
                                      <p:to>
                                        <p:strVal val="visible"/>
                                      </p:to>
                                    </p:set>
                                    <p:anim to="" calcmode="lin" valueType="num">
                                      <p:cBhvr>
                                        <p:cTn id="12" dur="1" fill="hold"/>
                                        <p:tgtEl>
                                          <p:spTgt spid="52233"/>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2234"/>
                                        </p:tgtEl>
                                        <p:attrNameLst>
                                          <p:attrName>style.visibility</p:attrName>
                                        </p:attrNameLst>
                                      </p:cBhvr>
                                      <p:to>
                                        <p:strVal val="visible"/>
                                      </p:to>
                                    </p:set>
                                    <p:anim to="" calcmode="lin" valueType="num">
                                      <p:cBhvr>
                                        <p:cTn id="17" dur="1" fill="hold"/>
                                        <p:tgtEl>
                                          <p:spTgt spid="52234"/>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52235"/>
                                        </p:tgtEl>
                                        <p:attrNameLst>
                                          <p:attrName>style.visibility</p:attrName>
                                        </p:attrNameLst>
                                      </p:cBhvr>
                                      <p:to>
                                        <p:strVal val="visible"/>
                                      </p:to>
                                    </p:set>
                                    <p:anim calcmode="lin" valueType="num">
                                      <p:cBhvr>
                                        <p:cTn id="22" dur="500" fill="hold"/>
                                        <p:tgtEl>
                                          <p:spTgt spid="52235"/>
                                        </p:tgtEl>
                                        <p:attrNameLst>
                                          <p:attrName>ppt_w</p:attrName>
                                        </p:attrNameLst>
                                      </p:cBhvr>
                                      <p:tavLst>
                                        <p:tav tm="0">
                                          <p:val>
                                            <p:fltVal val="0"/>
                                          </p:val>
                                        </p:tav>
                                        <p:tav tm="100000">
                                          <p:val>
                                            <p:strVal val="#ppt_w"/>
                                          </p:val>
                                        </p:tav>
                                      </p:tavLst>
                                    </p:anim>
                                    <p:anim calcmode="lin" valueType="num">
                                      <p:cBhvr>
                                        <p:cTn id="23" dur="500" fill="hold"/>
                                        <p:tgtEl>
                                          <p:spTgt spid="52235"/>
                                        </p:tgtEl>
                                        <p:attrNameLst>
                                          <p:attrName>ppt_h</p:attrName>
                                        </p:attrNameLst>
                                      </p:cBhvr>
                                      <p:tavLst>
                                        <p:tav tm="0">
                                          <p:val>
                                            <p:fltVal val="0"/>
                                          </p:val>
                                        </p:tav>
                                        <p:tav tm="100000">
                                          <p:val>
                                            <p:strVal val="#ppt_h"/>
                                          </p:val>
                                        </p:tav>
                                      </p:tavLst>
                                    </p:anim>
                                    <p:animEffect transition="in" filter="fade">
                                      <p:cBhvr>
                                        <p:cTn id="24" dur="500"/>
                                        <p:tgtEl>
                                          <p:spTgt spid="5223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52236"/>
                                        </p:tgtEl>
                                        <p:attrNameLst>
                                          <p:attrName>style.visibility</p:attrName>
                                        </p:attrNameLst>
                                      </p:cBhvr>
                                      <p:to>
                                        <p:strVal val="visible"/>
                                      </p:to>
                                    </p:set>
                                    <p:anim to="" calcmode="lin" valueType="num">
                                      <p:cBhvr>
                                        <p:cTn id="29" dur="1" fill="hold"/>
                                        <p:tgtEl>
                                          <p:spTgt spid="522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animBg="1"/>
      <p:bldP spid="52233" grpId="0"/>
      <p:bldP spid="52234" grpId="0"/>
      <p:bldP spid="52235" grpId="0"/>
      <p:bldP spid="522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5" name="Rectangle 7"/>
          <p:cNvSpPr>
            <a:spLocks noChangeArrowheads="1"/>
          </p:cNvSpPr>
          <p:nvPr/>
        </p:nvSpPr>
        <p:spPr bwMode="auto">
          <a:xfrm>
            <a:off x="477838" y="1172388"/>
            <a:ext cx="53886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3000" b="1" dirty="0">
                <a:solidFill>
                  <a:srgbClr val="990000"/>
                </a:solidFill>
                <a:latin typeface="Times New Roman" pitchFamily="18" charset="0"/>
                <a:cs typeface="Times New Roman" pitchFamily="18" charset="0"/>
              </a:rPr>
              <a:t>3</a:t>
            </a:r>
            <a:r>
              <a:rPr lang="en-US" altLang="en-US" sz="3000" b="1" dirty="0" smtClean="0">
                <a:solidFill>
                  <a:srgbClr val="990000"/>
                </a:solidFill>
                <a:latin typeface="Times New Roman" pitchFamily="18" charset="0"/>
                <a:cs typeface="Times New Roman" pitchFamily="18" charset="0"/>
              </a:rPr>
              <a:t>/ </a:t>
            </a:r>
            <a:r>
              <a:rPr lang="en-US" altLang="en-US" sz="3000" b="1" dirty="0" err="1" smtClean="0">
                <a:solidFill>
                  <a:srgbClr val="990000"/>
                </a:solidFill>
                <a:latin typeface="Times New Roman" pitchFamily="18" charset="0"/>
                <a:cs typeface="Times New Roman" pitchFamily="18" charset="0"/>
              </a:rPr>
              <a:t>Anh</a:t>
            </a:r>
            <a:r>
              <a:rPr lang="en-US" altLang="en-US" sz="3000" b="1" dirty="0" smtClean="0">
                <a:solidFill>
                  <a:srgbClr val="990000"/>
                </a:solidFill>
                <a:latin typeface="Times New Roman" pitchFamily="18" charset="0"/>
                <a:cs typeface="Times New Roman" pitchFamily="18" charset="0"/>
              </a:rPr>
              <a:t> </a:t>
            </a:r>
            <a:r>
              <a:rPr lang="en-US" altLang="en-US" sz="3000" b="1" dirty="0" err="1">
                <a:solidFill>
                  <a:srgbClr val="990000"/>
                </a:solidFill>
                <a:latin typeface="Times New Roman" pitchFamily="18" charset="0"/>
                <a:cs typeface="Times New Roman" pitchFamily="18" charset="0"/>
              </a:rPr>
              <a:t>Tuấn</a:t>
            </a:r>
            <a:r>
              <a:rPr lang="en-US" altLang="en-US" sz="3000" b="1" dirty="0">
                <a:solidFill>
                  <a:srgbClr val="990000"/>
                </a:solidFill>
                <a:latin typeface="Times New Roman" pitchFamily="18" charset="0"/>
                <a:cs typeface="Times New Roman" pitchFamily="18" charset="0"/>
              </a:rPr>
              <a:t> </a:t>
            </a:r>
            <a:r>
              <a:rPr lang="en-US" altLang="en-US" sz="3000" b="1" dirty="0" err="1">
                <a:solidFill>
                  <a:srgbClr val="990000"/>
                </a:solidFill>
                <a:latin typeface="Times New Roman" pitchFamily="18" charset="0"/>
                <a:cs typeface="Times New Roman" pitchFamily="18" charset="0"/>
              </a:rPr>
              <a:t>nói</a:t>
            </a:r>
            <a:r>
              <a:rPr lang="en-US" altLang="en-US" sz="3000" b="1" dirty="0">
                <a:solidFill>
                  <a:srgbClr val="990000"/>
                </a:solidFill>
                <a:latin typeface="Times New Roman" pitchFamily="18" charset="0"/>
                <a:cs typeface="Times New Roman" pitchFamily="18" charset="0"/>
              </a:rPr>
              <a:t> </a:t>
            </a:r>
            <a:r>
              <a:rPr lang="en-US" altLang="en-US" sz="3000" b="1" dirty="0" err="1">
                <a:solidFill>
                  <a:srgbClr val="990000"/>
                </a:solidFill>
                <a:latin typeface="Times New Roman" pitchFamily="18" charset="0"/>
                <a:cs typeface="Times New Roman" pitchFamily="18" charset="0"/>
              </a:rPr>
              <a:t>với</a:t>
            </a:r>
            <a:r>
              <a:rPr lang="en-US" altLang="en-US" sz="3000" b="1" dirty="0">
                <a:solidFill>
                  <a:srgbClr val="990000"/>
                </a:solidFill>
                <a:latin typeface="Times New Roman" pitchFamily="18" charset="0"/>
                <a:cs typeface="Times New Roman" pitchFamily="18" charset="0"/>
              </a:rPr>
              <a:t> </a:t>
            </a:r>
            <a:r>
              <a:rPr lang="en-US" altLang="en-US" sz="3000" b="1" dirty="0" err="1">
                <a:solidFill>
                  <a:srgbClr val="990000"/>
                </a:solidFill>
                <a:latin typeface="Times New Roman" pitchFamily="18" charset="0"/>
                <a:cs typeface="Times New Roman" pitchFamily="18" charset="0"/>
              </a:rPr>
              <a:t>mẹ</a:t>
            </a:r>
            <a:r>
              <a:rPr lang="en-US" altLang="en-US" sz="3000" b="1" dirty="0">
                <a:solidFill>
                  <a:srgbClr val="990000"/>
                </a:solidFill>
                <a:latin typeface="Times New Roman" pitchFamily="18" charset="0"/>
                <a:cs typeface="Times New Roman" pitchFamily="18" charset="0"/>
              </a:rPr>
              <a:t> </a:t>
            </a:r>
            <a:r>
              <a:rPr lang="en-US" altLang="en-US" sz="3000" b="1" dirty="0" err="1">
                <a:solidFill>
                  <a:srgbClr val="990000"/>
                </a:solidFill>
                <a:latin typeface="Times New Roman" pitchFamily="18" charset="0"/>
                <a:cs typeface="Times New Roman" pitchFamily="18" charset="0"/>
              </a:rPr>
              <a:t>điều</a:t>
            </a:r>
            <a:r>
              <a:rPr lang="en-US" altLang="en-US" sz="3000" b="1" dirty="0">
                <a:solidFill>
                  <a:srgbClr val="990000"/>
                </a:solidFill>
                <a:latin typeface="Times New Roman" pitchFamily="18" charset="0"/>
                <a:cs typeface="Times New Roman" pitchFamily="18" charset="0"/>
              </a:rPr>
              <a:t> </a:t>
            </a:r>
            <a:r>
              <a:rPr lang="en-US" altLang="en-US" sz="3000" b="1" dirty="0" err="1">
                <a:solidFill>
                  <a:srgbClr val="990000"/>
                </a:solidFill>
                <a:latin typeface="Times New Roman" pitchFamily="18" charset="0"/>
                <a:cs typeface="Times New Roman" pitchFamily="18" charset="0"/>
              </a:rPr>
              <a:t>gì</a:t>
            </a:r>
            <a:r>
              <a:rPr lang="en-US" altLang="en-US" sz="3000" b="1" dirty="0">
                <a:solidFill>
                  <a:srgbClr val="990000"/>
                </a:solidFill>
                <a:latin typeface="Times New Roman" pitchFamily="18" charset="0"/>
                <a:cs typeface="Times New Roman" pitchFamily="18" charset="0"/>
              </a:rPr>
              <a:t>?</a:t>
            </a:r>
          </a:p>
        </p:txBody>
      </p:sp>
      <p:sp>
        <p:nvSpPr>
          <p:cNvPr id="13315" name="AutoShape 8"/>
          <p:cNvSpPr>
            <a:spLocks noChangeArrowheads="1"/>
          </p:cNvSpPr>
          <p:nvPr/>
        </p:nvSpPr>
        <p:spPr bwMode="gray">
          <a:xfrm>
            <a:off x="685800" y="176213"/>
            <a:ext cx="2209800" cy="762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eaLnBrk="1" hangingPunct="1"/>
            <a:r>
              <a:rPr lang="en-US" altLang="en-US" sz="2800" b="1">
                <a:solidFill>
                  <a:srgbClr val="140476"/>
                </a:solidFill>
                <a:latin typeface="Times New Roman" pitchFamily="18" charset="0"/>
              </a:rPr>
              <a:t>Tìm hiểu bài:</a:t>
            </a:r>
          </a:p>
        </p:txBody>
      </p:sp>
      <p:sp>
        <p:nvSpPr>
          <p:cNvPr id="53257" name="Rectangle 9"/>
          <p:cNvSpPr>
            <a:spLocks noChangeArrowheads="1"/>
          </p:cNvSpPr>
          <p:nvPr/>
        </p:nvSpPr>
        <p:spPr bwMode="auto">
          <a:xfrm>
            <a:off x="477838" y="1678305"/>
            <a:ext cx="8763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Mẹ</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để</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dành</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tiền</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mua</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áo</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cho</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em</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Lan</a:t>
            </a:r>
            <a:r>
              <a:rPr lang="en-US" altLang="en-US" sz="3000" b="1" dirty="0">
                <a:solidFill>
                  <a:srgbClr val="002060"/>
                </a:solidFill>
                <a:latin typeface="Times New Roman" pitchFamily="18" charset="0"/>
              </a:rPr>
              <a:t>, con </a:t>
            </a:r>
            <a:r>
              <a:rPr lang="en-US" altLang="en-US" sz="3000" b="1" dirty="0" err="1">
                <a:solidFill>
                  <a:srgbClr val="002060"/>
                </a:solidFill>
                <a:latin typeface="Times New Roman" pitchFamily="18" charset="0"/>
              </a:rPr>
              <a:t>không</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cần</a:t>
            </a:r>
            <a:r>
              <a:rPr lang="en-US" altLang="en-US" sz="3000" b="1" dirty="0">
                <a:solidFill>
                  <a:srgbClr val="002060"/>
                </a:solidFill>
                <a:latin typeface="Times New Roman" pitchFamily="18" charset="0"/>
              </a:rPr>
              <a:t> </a:t>
            </a:r>
            <a:r>
              <a:rPr lang="en-US" altLang="en-US" sz="3000" b="1" dirty="0" err="1" smtClean="0">
                <a:solidFill>
                  <a:srgbClr val="002060"/>
                </a:solidFill>
                <a:latin typeface="Times New Roman" pitchFamily="18" charset="0"/>
              </a:rPr>
              <a:t>thêm</a:t>
            </a:r>
            <a:r>
              <a:rPr lang="en-US" altLang="en-US" sz="3000" b="1" dirty="0" smtClean="0">
                <a:solidFill>
                  <a:srgbClr val="002060"/>
                </a:solidFill>
                <a:latin typeface="Times New Roman" pitchFamily="18" charset="0"/>
              </a:rPr>
              <a:t> </a:t>
            </a:r>
            <a:r>
              <a:rPr lang="en-US" altLang="en-US" sz="3000" b="1" dirty="0" err="1">
                <a:solidFill>
                  <a:srgbClr val="002060"/>
                </a:solidFill>
                <a:latin typeface="Times New Roman" pitchFamily="18" charset="0"/>
              </a:rPr>
              <a:t>áo</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vì</a:t>
            </a:r>
            <a:r>
              <a:rPr lang="en-US" altLang="en-US" sz="3000" b="1" dirty="0">
                <a:solidFill>
                  <a:srgbClr val="002060"/>
                </a:solidFill>
                <a:latin typeface="Times New Roman" pitchFamily="18" charset="0"/>
              </a:rPr>
              <a:t> con </a:t>
            </a:r>
            <a:r>
              <a:rPr lang="en-US" altLang="en-US" sz="3000" b="1" dirty="0" err="1">
                <a:solidFill>
                  <a:srgbClr val="002060"/>
                </a:solidFill>
                <a:latin typeface="Times New Roman" pitchFamily="18" charset="0"/>
              </a:rPr>
              <a:t>khoẻ</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lắm</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nếu</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lạnh</a:t>
            </a:r>
            <a:r>
              <a:rPr lang="en-US" altLang="en-US" sz="3000" b="1" dirty="0">
                <a:solidFill>
                  <a:srgbClr val="002060"/>
                </a:solidFill>
                <a:latin typeface="Times New Roman" pitchFamily="18" charset="0"/>
              </a:rPr>
              <a:t>, con </a:t>
            </a:r>
            <a:r>
              <a:rPr lang="en-US" altLang="en-US" sz="3000" b="1" dirty="0" err="1">
                <a:solidFill>
                  <a:srgbClr val="002060"/>
                </a:solidFill>
                <a:latin typeface="Times New Roman" pitchFamily="18" charset="0"/>
              </a:rPr>
              <a:t>sẽ</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mặc</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thêm</a:t>
            </a:r>
            <a:r>
              <a:rPr lang="en-US" altLang="en-US" sz="3000" b="1" dirty="0">
                <a:solidFill>
                  <a:srgbClr val="002060"/>
                </a:solidFill>
                <a:latin typeface="Times New Roman" pitchFamily="18" charset="0"/>
              </a:rPr>
              <a:t> </a:t>
            </a:r>
            <a:r>
              <a:rPr lang="en-US" altLang="en-US" sz="3000" b="1" dirty="0" err="1" smtClean="0">
                <a:solidFill>
                  <a:srgbClr val="002060"/>
                </a:solidFill>
                <a:latin typeface="Times New Roman" pitchFamily="18" charset="0"/>
              </a:rPr>
              <a:t>nhiều</a:t>
            </a:r>
            <a:r>
              <a:rPr lang="en-US" altLang="en-US" sz="3000" b="1" dirty="0" smtClean="0">
                <a:solidFill>
                  <a:srgbClr val="002060"/>
                </a:solidFill>
                <a:latin typeface="Times New Roman" pitchFamily="18" charset="0"/>
              </a:rPr>
              <a:t> </a:t>
            </a:r>
            <a:r>
              <a:rPr lang="en-US" altLang="en-US" sz="3000" b="1" dirty="0" err="1">
                <a:solidFill>
                  <a:srgbClr val="002060"/>
                </a:solidFill>
                <a:latin typeface="Times New Roman" pitchFamily="18" charset="0"/>
              </a:rPr>
              <a:t>áo</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cũ</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bên</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trong</a:t>
            </a:r>
            <a:r>
              <a:rPr lang="en-US" altLang="en-US" sz="3000" b="1" dirty="0">
                <a:solidFill>
                  <a:srgbClr val="002060"/>
                </a:solidFill>
                <a:latin typeface="Times New Roman" pitchFamily="18" charset="0"/>
              </a:rPr>
              <a:t>.</a:t>
            </a:r>
          </a:p>
        </p:txBody>
      </p:sp>
      <p:sp>
        <p:nvSpPr>
          <p:cNvPr id="53268" name="Rectangle 20"/>
          <p:cNvSpPr>
            <a:spLocks noChangeArrowheads="1"/>
          </p:cNvSpPr>
          <p:nvPr/>
        </p:nvSpPr>
        <p:spPr bwMode="auto">
          <a:xfrm>
            <a:off x="488950" y="3433783"/>
            <a:ext cx="37556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3000" b="1" dirty="0">
                <a:solidFill>
                  <a:srgbClr val="990000"/>
                </a:solidFill>
                <a:latin typeface="Times New Roman" pitchFamily="18" charset="0"/>
                <a:cs typeface="Times New Roman" pitchFamily="18" charset="0"/>
              </a:rPr>
              <a:t>4</a:t>
            </a:r>
            <a:r>
              <a:rPr lang="en-US" altLang="en-US" sz="3000" b="1" dirty="0" smtClean="0">
                <a:solidFill>
                  <a:srgbClr val="990000"/>
                </a:solidFill>
                <a:latin typeface="Times New Roman" pitchFamily="18" charset="0"/>
                <a:cs typeface="Times New Roman" pitchFamily="18" charset="0"/>
              </a:rPr>
              <a:t>/ </a:t>
            </a:r>
            <a:r>
              <a:rPr lang="en-US" altLang="en-US" sz="3000" b="1" dirty="0" err="1" smtClean="0">
                <a:solidFill>
                  <a:srgbClr val="990000"/>
                </a:solidFill>
                <a:latin typeface="Times New Roman" pitchFamily="18" charset="0"/>
                <a:cs typeface="Times New Roman" pitchFamily="18" charset="0"/>
              </a:rPr>
              <a:t>Vì</a:t>
            </a:r>
            <a:r>
              <a:rPr lang="en-US" altLang="en-US" sz="3000" b="1" dirty="0" smtClean="0">
                <a:solidFill>
                  <a:srgbClr val="990000"/>
                </a:solidFill>
                <a:latin typeface="Times New Roman" pitchFamily="18" charset="0"/>
                <a:cs typeface="Times New Roman" pitchFamily="18" charset="0"/>
              </a:rPr>
              <a:t> </a:t>
            </a:r>
            <a:r>
              <a:rPr lang="en-US" altLang="en-US" sz="3000" b="1" dirty="0" err="1">
                <a:solidFill>
                  <a:srgbClr val="990000"/>
                </a:solidFill>
                <a:latin typeface="Times New Roman" pitchFamily="18" charset="0"/>
                <a:cs typeface="Times New Roman" pitchFamily="18" charset="0"/>
              </a:rPr>
              <a:t>sao</a:t>
            </a:r>
            <a:r>
              <a:rPr lang="en-US" altLang="en-US" sz="3000" b="1" dirty="0">
                <a:solidFill>
                  <a:srgbClr val="990000"/>
                </a:solidFill>
                <a:latin typeface="Times New Roman" pitchFamily="18" charset="0"/>
                <a:cs typeface="Times New Roman" pitchFamily="18" charset="0"/>
              </a:rPr>
              <a:t> </a:t>
            </a:r>
            <a:r>
              <a:rPr lang="en-US" altLang="en-US" sz="3000" b="1" dirty="0" err="1">
                <a:solidFill>
                  <a:srgbClr val="990000"/>
                </a:solidFill>
                <a:latin typeface="Times New Roman" pitchFamily="18" charset="0"/>
                <a:cs typeface="Times New Roman" pitchFamily="18" charset="0"/>
              </a:rPr>
              <a:t>Lan</a:t>
            </a:r>
            <a:r>
              <a:rPr lang="en-US" altLang="en-US" sz="3000" b="1" dirty="0">
                <a:solidFill>
                  <a:srgbClr val="990000"/>
                </a:solidFill>
                <a:latin typeface="Times New Roman" pitchFamily="18" charset="0"/>
                <a:cs typeface="Times New Roman" pitchFamily="18" charset="0"/>
              </a:rPr>
              <a:t> </a:t>
            </a:r>
            <a:r>
              <a:rPr lang="en-US" altLang="en-US" sz="3000" b="1" dirty="0" err="1">
                <a:solidFill>
                  <a:srgbClr val="990000"/>
                </a:solidFill>
                <a:latin typeface="Times New Roman" pitchFamily="18" charset="0"/>
                <a:cs typeface="Times New Roman" pitchFamily="18" charset="0"/>
              </a:rPr>
              <a:t>ân</a:t>
            </a:r>
            <a:r>
              <a:rPr lang="en-US" altLang="en-US" sz="3000" b="1" dirty="0">
                <a:solidFill>
                  <a:srgbClr val="990000"/>
                </a:solidFill>
                <a:latin typeface="Times New Roman" pitchFamily="18" charset="0"/>
                <a:cs typeface="Times New Roman" pitchFamily="18" charset="0"/>
              </a:rPr>
              <a:t> </a:t>
            </a:r>
            <a:r>
              <a:rPr lang="en-US" altLang="en-US" sz="3000" b="1" dirty="0" err="1">
                <a:solidFill>
                  <a:srgbClr val="990000"/>
                </a:solidFill>
                <a:latin typeface="Times New Roman" pitchFamily="18" charset="0"/>
                <a:cs typeface="Times New Roman" pitchFamily="18" charset="0"/>
              </a:rPr>
              <a:t>hận</a:t>
            </a:r>
            <a:r>
              <a:rPr lang="en-US" altLang="en-US" sz="3000" b="1" dirty="0">
                <a:solidFill>
                  <a:srgbClr val="990000"/>
                </a:solidFill>
                <a:latin typeface="Times New Roman" pitchFamily="18" charset="0"/>
                <a:cs typeface="Times New Roman" pitchFamily="18" charset="0"/>
              </a:rPr>
              <a:t>?</a:t>
            </a:r>
          </a:p>
        </p:txBody>
      </p:sp>
      <p:sp>
        <p:nvSpPr>
          <p:cNvPr id="53269" name="Rectangle 21"/>
          <p:cNvSpPr>
            <a:spLocks noChangeArrowheads="1"/>
          </p:cNvSpPr>
          <p:nvPr/>
        </p:nvSpPr>
        <p:spPr bwMode="auto">
          <a:xfrm>
            <a:off x="488951" y="4004607"/>
            <a:ext cx="85026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Vì</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Lan</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đã</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làm</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mẹ</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buồn</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vì</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Lan</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cảm</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thấy</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mình</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ích</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kỉ</a:t>
            </a:r>
            <a:r>
              <a:rPr lang="en-US" altLang="en-US" sz="3000" b="1" dirty="0" smtClean="0">
                <a:solidFill>
                  <a:srgbClr val="002060"/>
                </a:solidFill>
                <a:latin typeface="Times New Roman" pitchFamily="18" charset="0"/>
              </a:rPr>
              <a:t>,  </a:t>
            </a:r>
            <a:r>
              <a:rPr lang="en-US" altLang="en-US" sz="3000" b="1" dirty="0" err="1">
                <a:solidFill>
                  <a:srgbClr val="002060"/>
                </a:solidFill>
                <a:latin typeface="Times New Roman" pitchFamily="18" charset="0"/>
              </a:rPr>
              <a:t>chỉ</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nghĩ</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đến</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mình</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không</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nghĩ</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đến</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anh</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Vì</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cảm</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động</a:t>
            </a:r>
            <a:r>
              <a:rPr lang="en-US" altLang="en-US" sz="3000" b="1" dirty="0">
                <a:solidFill>
                  <a:srgbClr val="002060"/>
                </a:solidFill>
                <a:latin typeface="Times New Roman" pitchFamily="18" charset="0"/>
              </a:rPr>
              <a:t> </a:t>
            </a:r>
            <a:r>
              <a:rPr lang="en-US" altLang="en-US" sz="3000" b="1" dirty="0" err="1" smtClean="0">
                <a:solidFill>
                  <a:srgbClr val="002060"/>
                </a:solidFill>
                <a:latin typeface="Times New Roman" pitchFamily="18" charset="0"/>
              </a:rPr>
              <a:t>trước</a:t>
            </a:r>
            <a:r>
              <a:rPr lang="en-US" altLang="en-US" sz="3000" b="1" dirty="0" smtClean="0">
                <a:solidFill>
                  <a:srgbClr val="002060"/>
                </a:solidFill>
                <a:latin typeface="Times New Roman" pitchFamily="18" charset="0"/>
              </a:rPr>
              <a:t> </a:t>
            </a:r>
            <a:r>
              <a:rPr lang="en-US" altLang="en-US" sz="3000" b="1" dirty="0" err="1">
                <a:solidFill>
                  <a:srgbClr val="002060"/>
                </a:solidFill>
                <a:latin typeface="Times New Roman" pitchFamily="18" charset="0"/>
              </a:rPr>
              <a:t>tấm</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lòng</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yêu</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thương</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của</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mẹ</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sự</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nhường</a:t>
            </a:r>
            <a:r>
              <a:rPr lang="en-US" altLang="en-US" sz="3000" b="1" dirty="0">
                <a:solidFill>
                  <a:srgbClr val="002060"/>
                </a:solidFill>
                <a:latin typeface="Times New Roman" pitchFamily="18" charset="0"/>
              </a:rPr>
              <a:t> </a:t>
            </a:r>
            <a:r>
              <a:rPr lang="en-US" altLang="en-US" sz="3000" b="1" dirty="0" err="1">
                <a:solidFill>
                  <a:srgbClr val="002060"/>
                </a:solidFill>
                <a:latin typeface="Times New Roman" pitchFamily="18" charset="0"/>
              </a:rPr>
              <a:t>nhịn</a:t>
            </a:r>
            <a:r>
              <a:rPr lang="en-US" altLang="en-US" sz="3000" b="1" dirty="0">
                <a:solidFill>
                  <a:srgbClr val="002060"/>
                </a:solidFill>
                <a:latin typeface="Times New Roman" pitchFamily="18" charset="0"/>
              </a:rPr>
              <a:t> </a:t>
            </a:r>
            <a:r>
              <a:rPr lang="en-US" altLang="en-US" sz="3000" b="1" dirty="0" err="1" smtClean="0">
                <a:solidFill>
                  <a:srgbClr val="002060"/>
                </a:solidFill>
                <a:latin typeface="Times New Roman" pitchFamily="18" charset="0"/>
              </a:rPr>
              <a:t>của</a:t>
            </a:r>
            <a:r>
              <a:rPr lang="en-US" altLang="en-US" sz="3000" b="1" dirty="0" smtClean="0">
                <a:solidFill>
                  <a:srgbClr val="002060"/>
                </a:solidFill>
                <a:latin typeface="Times New Roman" pitchFamily="18" charset="0"/>
              </a:rPr>
              <a:t> </a:t>
            </a:r>
            <a:r>
              <a:rPr lang="en-US" altLang="en-US" sz="3000" b="1" dirty="0" err="1">
                <a:solidFill>
                  <a:srgbClr val="002060"/>
                </a:solidFill>
                <a:latin typeface="Times New Roman" pitchFamily="18" charset="0"/>
              </a:rPr>
              <a:t>anh</a:t>
            </a:r>
            <a:r>
              <a:rPr lang="en-US" altLang="en-US" sz="3000" b="1" dirty="0">
                <a:solidFill>
                  <a:srgbClr val="002060"/>
                </a:solidFill>
                <a:latin typeface="Times New Roman" pitchFamily="18" charset="0"/>
              </a:rPr>
              <a: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3255"/>
                                        </p:tgtEl>
                                        <p:attrNameLst>
                                          <p:attrName>style.visibility</p:attrName>
                                        </p:attrNameLst>
                                      </p:cBhvr>
                                      <p:to>
                                        <p:strVal val="visible"/>
                                      </p:to>
                                    </p:set>
                                    <p:animEffect transition="in" filter="diamond(in)">
                                      <p:cBhvr>
                                        <p:cTn id="7" dur="2000"/>
                                        <p:tgtEl>
                                          <p:spTgt spid="532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3257"/>
                                        </p:tgtEl>
                                        <p:attrNameLst>
                                          <p:attrName>style.visibility</p:attrName>
                                        </p:attrNameLst>
                                      </p:cBhvr>
                                      <p:to>
                                        <p:strVal val="visible"/>
                                      </p:to>
                                    </p:set>
                                    <p:animEffect transition="in" filter="wheel(4)">
                                      <p:cBhvr>
                                        <p:cTn id="12" dur="2000"/>
                                        <p:tgtEl>
                                          <p:spTgt spid="532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53268"/>
                                        </p:tgtEl>
                                        <p:attrNameLst>
                                          <p:attrName>style.visibility</p:attrName>
                                        </p:attrNameLst>
                                      </p:cBhvr>
                                      <p:to>
                                        <p:strVal val="visible"/>
                                      </p:to>
                                    </p:set>
                                    <p:anim calcmode="lin" valueType="num">
                                      <p:cBhvr>
                                        <p:cTn id="17" dur="500" fill="hold"/>
                                        <p:tgtEl>
                                          <p:spTgt spid="53268"/>
                                        </p:tgtEl>
                                        <p:attrNameLst>
                                          <p:attrName>ppt_w</p:attrName>
                                        </p:attrNameLst>
                                      </p:cBhvr>
                                      <p:tavLst>
                                        <p:tav tm="0">
                                          <p:val>
                                            <p:fltVal val="0"/>
                                          </p:val>
                                        </p:tav>
                                        <p:tav tm="100000">
                                          <p:val>
                                            <p:strVal val="#ppt_w"/>
                                          </p:val>
                                        </p:tav>
                                      </p:tavLst>
                                    </p:anim>
                                    <p:anim calcmode="lin" valueType="num">
                                      <p:cBhvr>
                                        <p:cTn id="18" dur="500" fill="hold"/>
                                        <p:tgtEl>
                                          <p:spTgt spid="53268"/>
                                        </p:tgtEl>
                                        <p:attrNameLst>
                                          <p:attrName>ppt_h</p:attrName>
                                        </p:attrNameLst>
                                      </p:cBhvr>
                                      <p:tavLst>
                                        <p:tav tm="0">
                                          <p:val>
                                            <p:fltVal val="0"/>
                                          </p:val>
                                        </p:tav>
                                        <p:tav tm="100000">
                                          <p:val>
                                            <p:strVal val="#ppt_h"/>
                                          </p:val>
                                        </p:tav>
                                      </p:tavLst>
                                    </p:anim>
                                    <p:animEffect transition="in" filter="fade">
                                      <p:cBhvr>
                                        <p:cTn id="19" dur="500"/>
                                        <p:tgtEl>
                                          <p:spTgt spid="532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3269"/>
                                        </p:tgtEl>
                                        <p:attrNameLst>
                                          <p:attrName>style.visibility</p:attrName>
                                        </p:attrNameLst>
                                      </p:cBhvr>
                                      <p:to>
                                        <p:strVal val="visible"/>
                                      </p:to>
                                    </p:set>
                                    <p:animEffect transition="in" filter="checkerboard(across)">
                                      <p:cBhvr>
                                        <p:cTn id="24" dur="500"/>
                                        <p:tgtEl>
                                          <p:spTgt spid="53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p:bldP spid="53257" grpId="0"/>
      <p:bldP spid="53268" grpId="0"/>
      <p:bldP spid="532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Google Shape;137;p2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oogle Shape;140;p22"/>
          <p:cNvGrpSpPr>
            <a:grpSpLocks/>
          </p:cNvGrpSpPr>
          <p:nvPr/>
        </p:nvGrpSpPr>
        <p:grpSpPr bwMode="auto">
          <a:xfrm flipH="1">
            <a:off x="6832600" y="1855788"/>
            <a:ext cx="1327150" cy="1427162"/>
            <a:chOff x="1058825" y="1554175"/>
            <a:chExt cx="4736158" cy="5557827"/>
          </a:xfrm>
        </p:grpSpPr>
        <p:sp>
          <p:nvSpPr>
            <p:cNvPr id="14342" name="Google Shape;141;p22"/>
            <p:cNvSpPr>
              <a:spLocks/>
            </p:cNvSpPr>
            <p:nvPr/>
          </p:nvSpPr>
          <p:spPr bwMode="auto">
            <a:xfrm rot="3758493">
              <a:off x="2721879" y="4293055"/>
              <a:ext cx="2954498" cy="2064916"/>
            </a:xfrm>
            <a:custGeom>
              <a:avLst/>
              <a:gdLst>
                <a:gd name="T0" fmla="*/ 0 w 21600"/>
                <a:gd name="T1" fmla="*/ 2147483646 h 21014"/>
                <a:gd name="T2" fmla="*/ 2147483646 w 21600"/>
                <a:gd name="T3" fmla="*/ 2147483646 h 21014"/>
                <a:gd name="T4" fmla="*/ 2147483646 w 21600"/>
                <a:gd name="T5" fmla="*/ 2147483646 h 21014"/>
                <a:gd name="T6" fmla="*/ 2147483646 w 21600"/>
                <a:gd name="T7" fmla="*/ 2147483646 h 21014"/>
                <a:gd name="T8" fmla="*/ 2147483646 w 21600"/>
                <a:gd name="T9" fmla="*/ 2147483646 h 21014"/>
                <a:gd name="T10" fmla="*/ 2147483646 w 21600"/>
                <a:gd name="T11" fmla="*/ 2147483646 h 21014"/>
                <a:gd name="T12" fmla="*/ 2147483646 w 21600"/>
                <a:gd name="T13" fmla="*/ 2147483646 h 21014"/>
                <a:gd name="T14" fmla="*/ 2147483646 w 21600"/>
                <a:gd name="T15" fmla="*/ 2147483646 h 21014"/>
                <a:gd name="T16" fmla="*/ 2147483646 w 21600"/>
                <a:gd name="T17" fmla="*/ 65466209 h 210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014"/>
                <a:gd name="T29" fmla="*/ 21600 w 21600"/>
                <a:gd name="T30" fmla="*/ 21014 h 210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a:solidFill>
                <a:srgbClr val="262626"/>
              </a:solidFill>
              <a:miter lim="400000"/>
              <a:headEnd type="none" w="sm" len="sm"/>
              <a:tailEnd type="none" w="sm" len="sm"/>
            </a:ln>
            <a:extLst>
              <a:ext uri="{909E8E84-426E-40DD-AFC4-6F175D3DCCD1}">
                <a14:hiddenFill xmlns:a14="http://schemas.microsoft.com/office/drawing/2010/main">
                  <a:solidFill>
                    <a:srgbClr val="FFFFFF"/>
                  </a:solidFill>
                </a14:hiddenFill>
              </a:ext>
            </a:extLst>
          </p:spPr>
          <p:txBody>
            <a:bodyPr lIns="28575" tIns="28575" rIns="28575" bIns="28575" anchor="ctr"/>
            <a:lstStyle/>
            <a:p>
              <a:endParaRPr lang="en-US"/>
            </a:p>
          </p:txBody>
        </p:sp>
        <p:grpSp>
          <p:nvGrpSpPr>
            <p:cNvPr id="14343" name="Google Shape;142;p22"/>
            <p:cNvGrpSpPr>
              <a:grpSpLocks/>
            </p:cNvGrpSpPr>
            <p:nvPr/>
          </p:nvGrpSpPr>
          <p:grpSpPr bwMode="auto">
            <a:xfrm>
              <a:off x="1058825" y="1554175"/>
              <a:ext cx="2522398" cy="2759215"/>
              <a:chOff x="5712712" y="940025"/>
              <a:chExt cx="2522398" cy="2759215"/>
            </a:xfrm>
          </p:grpSpPr>
          <p:sp>
            <p:nvSpPr>
              <p:cNvPr id="14344" name="Google Shape;143;p22"/>
              <p:cNvSpPr>
                <a:spLocks/>
              </p:cNvSpPr>
              <p:nvPr/>
            </p:nvSpPr>
            <p:spPr bwMode="auto">
              <a:xfrm rot="3758493">
                <a:off x="6440283" y="1924630"/>
                <a:ext cx="1816414" cy="510440"/>
              </a:xfrm>
              <a:custGeom>
                <a:avLst/>
                <a:gdLst>
                  <a:gd name="T0" fmla="*/ 2147483646 w 21600"/>
                  <a:gd name="T1" fmla="*/ 11433413 h 20522"/>
                  <a:gd name="T2" fmla="*/ 2147483646 w 21600"/>
                  <a:gd name="T3" fmla="*/ 12663921 h 20522"/>
                  <a:gd name="T4" fmla="*/ 0 w 21600"/>
                  <a:gd name="T5" fmla="*/ 72291954 h 20522"/>
                  <a:gd name="T6" fmla="*/ 0 w 21600"/>
                  <a:gd name="T7" fmla="*/ 315771884 h 20522"/>
                  <a:gd name="T8" fmla="*/ 1095996205 w 21600"/>
                  <a:gd name="T9" fmla="*/ 303862106 h 20522"/>
                  <a:gd name="T10" fmla="*/ 2147483646 w 21600"/>
                  <a:gd name="T11" fmla="*/ 292613697 h 20522"/>
                  <a:gd name="T12" fmla="*/ 2147483646 w 21600"/>
                  <a:gd name="T13" fmla="*/ 315218190 h 20522"/>
                  <a:gd name="T14" fmla="*/ 0 60000 65536"/>
                  <a:gd name="T15" fmla="*/ 0 60000 65536"/>
                  <a:gd name="T16" fmla="*/ 0 60000 65536"/>
                  <a:gd name="T17" fmla="*/ 0 60000 65536"/>
                  <a:gd name="T18" fmla="*/ 0 60000 65536"/>
                  <a:gd name="T19" fmla="*/ 0 60000 65536"/>
                  <a:gd name="T20" fmla="*/ 0 60000 65536"/>
                  <a:gd name="T21" fmla="*/ 0 w 21600"/>
                  <a:gd name="T22" fmla="*/ 0 h 20522"/>
                  <a:gd name="T23" fmla="*/ 21600 w 21600"/>
                  <a:gd name="T24" fmla="*/ 20522 h 20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a:solidFill>
                  <a:srgbClr val="262626"/>
                </a:solidFill>
                <a:miter lim="400000"/>
                <a:headEnd type="none" w="sm" len="sm"/>
                <a:tailEnd type="none" w="sm" len="sm"/>
              </a:ln>
            </p:spPr>
            <p:txBody>
              <a:bodyPr lIns="28575" tIns="28575" rIns="28575" bIns="28575" anchor="ctr"/>
              <a:lstStyle/>
              <a:p>
                <a:endParaRPr lang="en-US"/>
              </a:p>
            </p:txBody>
          </p:sp>
          <p:sp>
            <p:nvSpPr>
              <p:cNvPr id="14345" name="Google Shape;144;p22"/>
              <p:cNvSpPr>
                <a:spLocks/>
              </p:cNvSpPr>
              <p:nvPr/>
            </p:nvSpPr>
            <p:spPr bwMode="auto">
              <a:xfrm rot="3758493">
                <a:off x="7743128" y="2715926"/>
                <a:ext cx="42879" cy="488621"/>
              </a:xfrm>
              <a:custGeom>
                <a:avLst/>
                <a:gdLst>
                  <a:gd name="T0" fmla="*/ 0 w 17274"/>
                  <a:gd name="T1" fmla="*/ 0 h 21600"/>
                  <a:gd name="T2" fmla="*/ 170712 w 17274"/>
                  <a:gd name="T3" fmla="*/ 250039649 h 21600"/>
                  <a:gd name="T4" fmla="*/ 0 60000 65536"/>
                  <a:gd name="T5" fmla="*/ 0 60000 65536"/>
                  <a:gd name="T6" fmla="*/ 0 w 17274"/>
                  <a:gd name="T7" fmla="*/ 0 h 21600"/>
                  <a:gd name="T8" fmla="*/ 17274 w 17274"/>
                  <a:gd name="T9" fmla="*/ 21600 h 21600"/>
                </a:gdLst>
                <a:ahLst/>
                <a:cxnLst>
                  <a:cxn ang="T4">
                    <a:pos x="T0" y="T1"/>
                  </a:cxn>
                  <a:cxn ang="T5">
                    <a:pos x="T2" y="T3"/>
                  </a:cxn>
                </a:cxnLst>
                <a:rect l="T6" t="T7" r="T8" b="T9"/>
                <a:pathLst>
                  <a:path w="17274" h="21600" extrusionOk="0">
                    <a:moveTo>
                      <a:pt x="0" y="0"/>
                    </a:moveTo>
                    <a:cubicBezTo>
                      <a:pt x="21600" y="2677"/>
                      <a:pt x="19974" y="16418"/>
                      <a:pt x="11161" y="21600"/>
                    </a:cubicBezTo>
                  </a:path>
                </a:pathLst>
              </a:custGeom>
              <a:noFill/>
              <a:ln w="38100">
                <a:solidFill>
                  <a:srgbClr val="262626"/>
                </a:solidFill>
                <a:miter lim="400000"/>
                <a:headEnd type="none" w="sm" len="sm"/>
                <a:tailEnd type="none" w="sm" len="sm"/>
              </a:ln>
              <a:extLst>
                <a:ext uri="{909E8E84-426E-40DD-AFC4-6F175D3DCCD1}">
                  <a14:hiddenFill xmlns:a14="http://schemas.microsoft.com/office/drawing/2010/main">
                    <a:solidFill>
                      <a:srgbClr val="FFFFFF"/>
                    </a:solidFill>
                  </a14:hiddenFill>
                </a:ext>
              </a:extLst>
            </p:spPr>
            <p:txBody>
              <a:bodyPr lIns="28575" tIns="28575" rIns="28575" bIns="28575" anchor="ctr"/>
              <a:lstStyle/>
              <a:p>
                <a:endParaRPr lang="en-US"/>
              </a:p>
            </p:txBody>
          </p:sp>
          <p:sp>
            <p:nvSpPr>
              <p:cNvPr id="14346" name="Google Shape;145;p22"/>
              <p:cNvSpPr>
                <a:spLocks/>
              </p:cNvSpPr>
              <p:nvPr/>
            </p:nvSpPr>
            <p:spPr bwMode="auto">
              <a:xfrm rot="3758493">
                <a:off x="6688919" y="1820269"/>
                <a:ext cx="124286" cy="341787"/>
              </a:xfrm>
              <a:custGeom>
                <a:avLst/>
                <a:gdLst>
                  <a:gd name="T0" fmla="*/ 4114897 w 21600"/>
                  <a:gd name="T1" fmla="*/ 85577404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extrusionOk="0">
                    <a:moveTo>
                      <a:pt x="21600" y="21600"/>
                    </a:moveTo>
                    <a:cubicBezTo>
                      <a:pt x="9761" y="15753"/>
                      <a:pt x="1840" y="7112"/>
                      <a:pt x="0" y="0"/>
                    </a:cubicBezTo>
                  </a:path>
                </a:pathLst>
              </a:custGeom>
              <a:noFill/>
              <a:ln w="38100">
                <a:solidFill>
                  <a:srgbClr val="262626"/>
                </a:solidFill>
                <a:miter lim="400000"/>
                <a:headEnd type="none" w="sm" len="sm"/>
                <a:tailEnd type="none" w="sm" len="sm"/>
              </a:ln>
              <a:extLst>
                <a:ext uri="{909E8E84-426E-40DD-AFC4-6F175D3DCCD1}">
                  <a14:hiddenFill xmlns:a14="http://schemas.microsoft.com/office/drawing/2010/main">
                    <a:solidFill>
                      <a:srgbClr val="FFFFFF"/>
                    </a:solidFill>
                  </a14:hiddenFill>
                </a:ext>
              </a:extLst>
            </p:spPr>
            <p:txBody>
              <a:bodyPr lIns="28575" tIns="28575" rIns="28575" bIns="28575" anchor="ctr"/>
              <a:lstStyle/>
              <a:p>
                <a:endParaRPr lang="en-US"/>
              </a:p>
            </p:txBody>
          </p:sp>
          <p:sp>
            <p:nvSpPr>
              <p:cNvPr id="14347" name="Google Shape;146;p22"/>
              <p:cNvSpPr>
                <a:spLocks/>
              </p:cNvSpPr>
              <p:nvPr/>
            </p:nvSpPr>
            <p:spPr bwMode="auto">
              <a:xfrm rot="3758493">
                <a:off x="6847335" y="1900060"/>
                <a:ext cx="869668" cy="1031590"/>
              </a:xfrm>
              <a:custGeom>
                <a:avLst/>
                <a:gdLst>
                  <a:gd name="T0" fmla="*/ 0 w 19469"/>
                  <a:gd name="T1" fmla="*/ 2147483646 h 16954"/>
                  <a:gd name="T2" fmla="*/ 432464781 w 19469"/>
                  <a:gd name="T3" fmla="*/ 506409685 h 16954"/>
                  <a:gd name="T4" fmla="*/ 666523668 w 19469"/>
                  <a:gd name="T5" fmla="*/ 17571043 h 16954"/>
                  <a:gd name="T6" fmla="*/ 817689602 w 19469"/>
                  <a:gd name="T7" fmla="*/ 490637992 h 16954"/>
                  <a:gd name="T8" fmla="*/ 1112177707 w 19469"/>
                  <a:gd name="T9" fmla="*/ 9237215 h 16954"/>
                  <a:gd name="T10" fmla="*/ 1198101611 w 19469"/>
                  <a:gd name="T11" fmla="*/ 441530864 h 16954"/>
                  <a:gd name="T12" fmla="*/ 1612025565 w 19469"/>
                  <a:gd name="T13" fmla="*/ 2147483646 h 16954"/>
                  <a:gd name="T14" fmla="*/ 0 60000 65536"/>
                  <a:gd name="T15" fmla="*/ 0 60000 65536"/>
                  <a:gd name="T16" fmla="*/ 0 60000 65536"/>
                  <a:gd name="T17" fmla="*/ 0 60000 65536"/>
                  <a:gd name="T18" fmla="*/ 0 60000 65536"/>
                  <a:gd name="T19" fmla="*/ 0 60000 65536"/>
                  <a:gd name="T20" fmla="*/ 0 60000 65536"/>
                  <a:gd name="T21" fmla="*/ 0 w 19469"/>
                  <a:gd name="T22" fmla="*/ 0 h 16954"/>
                  <a:gd name="T23" fmla="*/ 19469 w 19469"/>
                  <a:gd name="T24" fmla="*/ 16954 h 169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a:solidFill>
                  <a:srgbClr val="262626"/>
                </a:solidFill>
                <a:miter lim="400000"/>
                <a:headEnd type="none" w="sm" len="sm"/>
                <a:tailEnd type="none" w="sm" len="sm"/>
              </a:ln>
              <a:extLst>
                <a:ext uri="{909E8E84-426E-40DD-AFC4-6F175D3DCCD1}">
                  <a14:hiddenFill xmlns:a14="http://schemas.microsoft.com/office/drawing/2010/main">
                    <a:solidFill>
                      <a:srgbClr val="FFFFFF"/>
                    </a:solidFill>
                  </a14:hiddenFill>
                </a:ext>
              </a:extLst>
            </p:spPr>
            <p:txBody>
              <a:bodyPr lIns="28575" tIns="28575" rIns="28575" bIns="28575" anchor="ctr"/>
              <a:lstStyle/>
              <a:p>
                <a:endParaRPr lang="en-US"/>
              </a:p>
            </p:txBody>
          </p:sp>
          <p:sp>
            <p:nvSpPr>
              <p:cNvPr id="14348" name="Google Shape;147;p22"/>
              <p:cNvSpPr>
                <a:spLocks/>
              </p:cNvSpPr>
              <p:nvPr/>
            </p:nvSpPr>
            <p:spPr bwMode="auto">
              <a:xfrm rot="3758493">
                <a:off x="6164716" y="2541971"/>
                <a:ext cx="1046419" cy="281861"/>
              </a:xfrm>
              <a:custGeom>
                <a:avLst/>
                <a:gdLst>
                  <a:gd name="T0" fmla="*/ 122339413 w 21600"/>
                  <a:gd name="T1" fmla="*/ 26896508 h 21574"/>
                  <a:gd name="T2" fmla="*/ 0 w 21600"/>
                  <a:gd name="T3" fmla="*/ 0 h 21574"/>
                  <a:gd name="T4" fmla="*/ 2147483646 w 21600"/>
                  <a:gd name="T5" fmla="*/ 7555427 h 21574"/>
                  <a:gd name="T6" fmla="*/ 2147483646 w 21600"/>
                  <a:gd name="T7" fmla="*/ 48110919 h 21574"/>
                  <a:gd name="T8" fmla="*/ 0 60000 65536"/>
                  <a:gd name="T9" fmla="*/ 0 60000 65536"/>
                  <a:gd name="T10" fmla="*/ 0 60000 65536"/>
                  <a:gd name="T11" fmla="*/ 0 60000 65536"/>
                  <a:gd name="T12" fmla="*/ 0 w 21600"/>
                  <a:gd name="T13" fmla="*/ 0 h 21574"/>
                  <a:gd name="T14" fmla="*/ 21600 w 21600"/>
                  <a:gd name="T15" fmla="*/ 21574 h 21574"/>
                </a:gdLst>
                <a:ahLst/>
                <a:cxnLst>
                  <a:cxn ang="T8">
                    <a:pos x="T0" y="T1"/>
                  </a:cxn>
                  <a:cxn ang="T9">
                    <a:pos x="T2" y="T3"/>
                  </a:cxn>
                  <a:cxn ang="T10">
                    <a:pos x="T4" y="T5"/>
                  </a:cxn>
                  <a:cxn ang="T11">
                    <a:pos x="T6" y="T7"/>
                  </a:cxn>
                </a:cxnLst>
                <a:rect l="T12" t="T13" r="T14" b="T15"/>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a:solidFill>
                  <a:srgbClr val="262626"/>
                </a:solidFill>
                <a:miter lim="400000"/>
                <a:headEnd type="none" w="sm" len="sm"/>
                <a:tailEnd type="none" w="sm" len="sm"/>
              </a:ln>
            </p:spPr>
            <p:txBody>
              <a:bodyPr lIns="28575" tIns="28575" rIns="28575" bIns="28575" anchor="ctr"/>
              <a:lstStyle/>
              <a:p>
                <a:endParaRPr lang="en-US"/>
              </a:p>
            </p:txBody>
          </p:sp>
          <p:sp>
            <p:nvSpPr>
              <p:cNvPr id="14349" name="Google Shape;148;p22"/>
              <p:cNvSpPr>
                <a:spLocks/>
              </p:cNvSpPr>
              <p:nvPr/>
            </p:nvSpPr>
            <p:spPr bwMode="auto">
              <a:xfrm rot="3758493">
                <a:off x="5742745" y="2584036"/>
                <a:ext cx="1200079" cy="797886"/>
              </a:xfrm>
              <a:custGeom>
                <a:avLst/>
                <a:gdLst>
                  <a:gd name="T0" fmla="*/ 251591784 w 21600"/>
                  <a:gd name="T1" fmla="*/ 1141938294 h 20676"/>
                  <a:gd name="T2" fmla="*/ 0 w 21600"/>
                  <a:gd name="T3" fmla="*/ 27929676 h 20676"/>
                  <a:gd name="T4" fmla="*/ 2147483646 w 21600"/>
                  <a:gd name="T5" fmla="*/ 81719024 h 20676"/>
                  <a:gd name="T6" fmla="*/ 2147483646 w 21600"/>
                  <a:gd name="T7" fmla="*/ 1188199822 h 20676"/>
                  <a:gd name="T8" fmla="*/ 0 60000 65536"/>
                  <a:gd name="T9" fmla="*/ 0 60000 65536"/>
                  <a:gd name="T10" fmla="*/ 0 60000 65536"/>
                  <a:gd name="T11" fmla="*/ 0 60000 65536"/>
                  <a:gd name="T12" fmla="*/ 0 w 21600"/>
                  <a:gd name="T13" fmla="*/ 0 h 20676"/>
                  <a:gd name="T14" fmla="*/ 21600 w 21600"/>
                  <a:gd name="T15" fmla="*/ 20676 h 20676"/>
                </a:gdLst>
                <a:ahLst/>
                <a:cxnLst>
                  <a:cxn ang="T8">
                    <a:pos x="T0" y="T1"/>
                  </a:cxn>
                  <a:cxn ang="T9">
                    <a:pos x="T2" y="T3"/>
                  </a:cxn>
                  <a:cxn ang="T10">
                    <a:pos x="T4" y="T5"/>
                  </a:cxn>
                  <a:cxn ang="T11">
                    <a:pos x="T6" y="T7"/>
                  </a:cxn>
                </a:cxnLst>
                <a:rect l="T12" t="T13" r="T14" b="T15"/>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a:solidFill>
                  <a:srgbClr val="262626"/>
                </a:solidFill>
                <a:miter lim="400000"/>
                <a:headEnd type="none" w="sm" len="sm"/>
                <a:tailEnd type="none" w="sm" len="sm"/>
              </a:ln>
              <a:extLst>
                <a:ext uri="{909E8E84-426E-40DD-AFC4-6F175D3DCCD1}">
                  <a14:hiddenFill xmlns:a14="http://schemas.microsoft.com/office/drawing/2010/main">
                    <a:solidFill>
                      <a:srgbClr val="FFFFFF"/>
                    </a:solidFill>
                  </a14:hiddenFill>
                </a:ext>
              </a:extLst>
            </p:spPr>
            <p:txBody>
              <a:bodyPr lIns="28575" tIns="28575" rIns="28575" bIns="28575" anchor="ctr"/>
              <a:lstStyle/>
              <a:p>
                <a:endParaRPr lang="en-US"/>
              </a:p>
            </p:txBody>
          </p:sp>
          <p:sp>
            <p:nvSpPr>
              <p:cNvPr id="14350" name="Google Shape;149;p22"/>
              <p:cNvSpPr>
                <a:spLocks/>
              </p:cNvSpPr>
              <p:nvPr/>
            </p:nvSpPr>
            <p:spPr bwMode="auto">
              <a:xfrm rot="3758493">
                <a:off x="6601321" y="998391"/>
                <a:ext cx="383966" cy="415006"/>
              </a:xfrm>
              <a:custGeom>
                <a:avLst/>
                <a:gdLst>
                  <a:gd name="T0" fmla="*/ 123620742 w 21399"/>
                  <a:gd name="T1" fmla="*/ 0 h 21600"/>
                  <a:gd name="T2" fmla="*/ 1877664 w 21399"/>
                  <a:gd name="T3" fmla="*/ 7113856 h 21600"/>
                  <a:gd name="T4" fmla="*/ 2374438 w 21399"/>
                  <a:gd name="T5" fmla="*/ 153198889 h 21600"/>
                  <a:gd name="T6" fmla="*/ 116266588 w 21399"/>
                  <a:gd name="T7" fmla="*/ 143864962 h 21600"/>
                  <a:gd name="T8" fmla="*/ 0 60000 65536"/>
                  <a:gd name="T9" fmla="*/ 0 60000 65536"/>
                  <a:gd name="T10" fmla="*/ 0 60000 65536"/>
                  <a:gd name="T11" fmla="*/ 0 60000 65536"/>
                  <a:gd name="T12" fmla="*/ 0 w 21399"/>
                  <a:gd name="T13" fmla="*/ 0 h 21600"/>
                  <a:gd name="T14" fmla="*/ 21399 w 21399"/>
                  <a:gd name="T15" fmla="*/ 21600 h 21600"/>
                </a:gdLst>
                <a:ahLst/>
                <a:cxnLst>
                  <a:cxn ang="T8">
                    <a:pos x="T0" y="T1"/>
                  </a:cxn>
                  <a:cxn ang="T9">
                    <a:pos x="T2" y="T3"/>
                  </a:cxn>
                  <a:cxn ang="T10">
                    <a:pos x="T4" y="T5"/>
                  </a:cxn>
                  <a:cxn ang="T11">
                    <a:pos x="T6" y="T7"/>
                  </a:cxn>
                </a:cxnLst>
                <a:rect l="T12" t="T13" r="T14" b="T15"/>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a:solidFill>
                  <a:srgbClr val="262626"/>
                </a:solidFill>
                <a:miter lim="400000"/>
                <a:headEnd type="none" w="sm" len="sm"/>
                <a:tailEnd type="none" w="sm" len="sm"/>
              </a:ln>
              <a:extLst>
                <a:ext uri="{909E8E84-426E-40DD-AFC4-6F175D3DCCD1}">
                  <a14:hiddenFill xmlns:a14="http://schemas.microsoft.com/office/drawing/2010/main">
                    <a:solidFill>
                      <a:srgbClr val="FFFFFF"/>
                    </a:solidFill>
                  </a14:hiddenFill>
                </a:ext>
              </a:extLst>
            </p:spPr>
            <p:txBody>
              <a:bodyPr lIns="28575" tIns="28575" rIns="28575" bIns="28575" anchor="ctr"/>
              <a:lstStyle/>
              <a:p>
                <a:endParaRPr lang="en-US"/>
              </a:p>
            </p:txBody>
          </p:sp>
          <p:sp>
            <p:nvSpPr>
              <p:cNvPr id="14351" name="Google Shape;150;p22"/>
              <p:cNvSpPr>
                <a:spLocks/>
              </p:cNvSpPr>
              <p:nvPr/>
            </p:nvSpPr>
            <p:spPr bwMode="auto">
              <a:xfrm rot="3758493">
                <a:off x="7598750" y="2950768"/>
                <a:ext cx="573187" cy="491046"/>
              </a:xfrm>
              <a:custGeom>
                <a:avLst/>
                <a:gdLst>
                  <a:gd name="T0" fmla="*/ 0 w 21600"/>
                  <a:gd name="T1" fmla="*/ 253780962 h 21600"/>
                  <a:gd name="T2" fmla="*/ 403628202 w 21600"/>
                  <a:gd name="T3" fmla="*/ 117444086 h 21600"/>
                  <a:gd name="T4" fmla="*/ 13248474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extrusionOk="0">
                    <a:moveTo>
                      <a:pt x="0" y="21600"/>
                    </a:moveTo>
                    <a:cubicBezTo>
                      <a:pt x="7302" y="21128"/>
                      <a:pt x="15635" y="15045"/>
                      <a:pt x="21600" y="9996"/>
                    </a:cubicBezTo>
                    <a:cubicBezTo>
                      <a:pt x="14594" y="7013"/>
                      <a:pt x="7961" y="2130"/>
                      <a:pt x="709" y="0"/>
                    </a:cubicBezTo>
                  </a:path>
                </a:pathLst>
              </a:custGeom>
              <a:noFill/>
              <a:ln w="38100">
                <a:solidFill>
                  <a:srgbClr val="262626"/>
                </a:solidFill>
                <a:miter lim="400000"/>
                <a:headEnd type="none" w="sm" len="sm"/>
                <a:tailEnd type="none" w="sm" len="sm"/>
              </a:ln>
              <a:extLst>
                <a:ext uri="{909E8E84-426E-40DD-AFC4-6F175D3DCCD1}">
                  <a14:hiddenFill xmlns:a14="http://schemas.microsoft.com/office/drawing/2010/main">
                    <a:solidFill>
                      <a:srgbClr val="FFFFFF"/>
                    </a:solidFill>
                  </a14:hiddenFill>
                </a:ext>
              </a:extLst>
            </p:spPr>
            <p:txBody>
              <a:bodyPr lIns="28575" tIns="28575" rIns="28575" bIns="28575" anchor="ctr"/>
              <a:lstStyle/>
              <a:p>
                <a:endParaRPr lang="en-US"/>
              </a:p>
            </p:txBody>
          </p:sp>
        </p:grpSp>
      </p:grpSp>
      <p:sp>
        <p:nvSpPr>
          <p:cNvPr id="16" name="Cloud Callout 15"/>
          <p:cNvSpPr/>
          <p:nvPr/>
        </p:nvSpPr>
        <p:spPr>
          <a:xfrm>
            <a:off x="1447800" y="2590800"/>
            <a:ext cx="6172200" cy="2373312"/>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f-ZA"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Anh em phải biết yêu thương, đùm bọc lẫn nhau.</a:t>
            </a:r>
          </a:p>
        </p:txBody>
      </p:sp>
      <p:sp>
        <p:nvSpPr>
          <p:cNvPr id="14341" name="Rectangle 1"/>
          <p:cNvSpPr>
            <a:spLocks noChangeArrowheads="1"/>
          </p:cNvSpPr>
          <p:nvPr/>
        </p:nvSpPr>
        <p:spPr bwMode="auto">
          <a:xfrm>
            <a:off x="1295400" y="1190625"/>
            <a:ext cx="5791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f-ZA" altLang="en-US" sz="4000" b="1" dirty="0">
                <a:solidFill>
                  <a:srgbClr val="002060"/>
                </a:solidFill>
                <a:latin typeface="Times New Roman" pitchFamily="18" charset="0"/>
                <a:ea typeface="Cambria" pitchFamily="18" charset="0"/>
                <a:cs typeface="Times New Roman" pitchFamily="18" charset="0"/>
              </a:rPr>
              <a:t>Câu chuyện muốn nhắn chúng ta điều gì?</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a:extLst/>
          </p:cNvPr>
          <p:cNvSpPr>
            <a:spLocks noChangeArrowheads="1"/>
          </p:cNvSpPr>
          <p:nvPr/>
        </p:nvSpPr>
        <p:spPr bwMode="blackWhite">
          <a:xfrm>
            <a:off x="0" y="6172200"/>
            <a:ext cx="9144000" cy="68580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bg1"/>
            </a:solidFill>
            <a:round/>
            <a:headEnd/>
            <a:tailEnd/>
          </a:ln>
          <a:effectLst/>
          <a:extLst/>
        </p:spPr>
        <p:txBody>
          <a:bodyPr wrap="none" anchor="ctr"/>
          <a:lstStyle/>
          <a:p>
            <a:pPr algn="ctr">
              <a:defRPr/>
            </a:pPr>
            <a:endParaRPr lang="en-US" altLang="en-US" sz="2800" b="1">
              <a:solidFill>
                <a:schemeClr val="bg1"/>
              </a:solidFill>
              <a:latin typeface="Times New Roman" pitchFamily="18" charset="0"/>
            </a:endParaRPr>
          </a:p>
        </p:txBody>
      </p:sp>
      <p:pic>
        <p:nvPicPr>
          <p:cNvPr id="54296" name="Picture 24" descr="Chiêc ao 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472440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6392" name="Picture 28" descr="Star-05-june">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91500" y="59055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1143000" y="-28039"/>
            <a:ext cx="7162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ts val="0"/>
              </a:spcBef>
            </a:pPr>
            <a:r>
              <a:rPr lang="en-US" altLang="en-US" sz="2400" b="1" dirty="0" err="1" smtClean="0">
                <a:solidFill>
                  <a:srgbClr val="002060"/>
                </a:solidFill>
                <a:latin typeface="Times New Roman" pitchFamily="18" charset="0"/>
              </a:rPr>
              <a:t>Thứ</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Hai</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ngày</a:t>
            </a:r>
            <a:r>
              <a:rPr lang="en-US" altLang="en-US" sz="2400" b="1" dirty="0" smtClean="0">
                <a:solidFill>
                  <a:srgbClr val="002060"/>
                </a:solidFill>
                <a:latin typeface="Times New Roman" pitchFamily="18" charset="0"/>
              </a:rPr>
              <a:t> 4 </a:t>
            </a:r>
            <a:r>
              <a:rPr lang="en-US" altLang="en-US" sz="2400" b="1" dirty="0" err="1" smtClean="0">
                <a:solidFill>
                  <a:srgbClr val="002060"/>
                </a:solidFill>
                <a:latin typeface="Times New Roman" pitchFamily="18" charset="0"/>
              </a:rPr>
              <a:t>tháng</a:t>
            </a:r>
            <a:r>
              <a:rPr lang="en-US" altLang="en-US" sz="2400" b="1" dirty="0" smtClean="0">
                <a:solidFill>
                  <a:srgbClr val="002060"/>
                </a:solidFill>
                <a:latin typeface="Times New Roman" pitchFamily="18" charset="0"/>
              </a:rPr>
              <a:t> 10 </a:t>
            </a:r>
            <a:r>
              <a:rPr lang="en-US" altLang="en-US" sz="2400" b="1" dirty="0" err="1" smtClean="0">
                <a:solidFill>
                  <a:srgbClr val="002060"/>
                </a:solidFill>
                <a:latin typeface="Times New Roman" pitchFamily="18" charset="0"/>
              </a:rPr>
              <a:t>năm</a:t>
            </a:r>
            <a:r>
              <a:rPr lang="en-US" altLang="en-US" sz="2400" b="1" dirty="0" smtClean="0">
                <a:solidFill>
                  <a:srgbClr val="002060"/>
                </a:solidFill>
                <a:latin typeface="Times New Roman" pitchFamily="18" charset="0"/>
              </a:rPr>
              <a:t> 2021</a:t>
            </a:r>
          </a:p>
          <a:p>
            <a:pPr algn="ctr" eaLnBrk="1" hangingPunct="1">
              <a:spcBef>
                <a:spcPts val="0"/>
              </a:spcBef>
            </a:pPr>
            <a:r>
              <a:rPr lang="en-US" altLang="en-US" sz="2400" b="1" dirty="0" err="1" smtClean="0">
                <a:solidFill>
                  <a:srgbClr val="002060"/>
                </a:solidFill>
                <a:latin typeface="Times New Roman" pitchFamily="18" charset="0"/>
              </a:rPr>
              <a:t>Kể</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chuyện</a:t>
            </a:r>
            <a:endParaRPr lang="en-US" altLang="en-US" sz="2400" b="1" dirty="0" smtClean="0">
              <a:solidFill>
                <a:srgbClr val="002060"/>
              </a:solidFill>
              <a:latin typeface="Times New Roman" pitchFamily="18" charset="0"/>
            </a:endParaRPr>
          </a:p>
          <a:p>
            <a:pPr algn="ctr" eaLnBrk="1" hangingPunct="1">
              <a:spcBef>
                <a:spcPts val="0"/>
              </a:spcBef>
            </a:pPr>
            <a:r>
              <a:rPr lang="en-US" altLang="en-US" b="1" dirty="0" err="1" smtClean="0">
                <a:solidFill>
                  <a:srgbClr val="FF0000"/>
                </a:solidFill>
                <a:latin typeface="Times New Roman" pitchFamily="18" charset="0"/>
              </a:rPr>
              <a:t>Chiếc</a:t>
            </a:r>
            <a:r>
              <a:rPr lang="en-US" altLang="en-US" b="1" dirty="0" smtClean="0">
                <a:solidFill>
                  <a:srgbClr val="FF0000"/>
                </a:solidFill>
                <a:latin typeface="Times New Roman" pitchFamily="18" charset="0"/>
              </a:rPr>
              <a:t> </a:t>
            </a:r>
            <a:r>
              <a:rPr lang="en-US" altLang="en-US" b="1" dirty="0" err="1">
                <a:solidFill>
                  <a:srgbClr val="FF0000"/>
                </a:solidFill>
                <a:latin typeface="Times New Roman" pitchFamily="18" charset="0"/>
              </a:rPr>
              <a:t>áo</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len</a:t>
            </a:r>
            <a:endParaRPr lang="en-US" altLang="en-US" b="1" dirty="0">
              <a:solidFill>
                <a:srgbClr val="FF0000"/>
              </a:solidFill>
              <a:latin typeface="Times New Roman" pitchFamily="18" charset="0"/>
            </a:endParaRPr>
          </a:p>
        </p:txBody>
      </p:sp>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1219</TotalTime>
  <Words>1036</Words>
  <Application>Microsoft Office PowerPoint</Application>
  <PresentationFormat>On-screen Show (4:3)</PresentationFormat>
  <Paragraphs>99</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Uu Viet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Tien</dc:creator>
  <cp:lastModifiedBy>Windows User</cp:lastModifiedBy>
  <cp:revision>88</cp:revision>
  <dcterms:created xsi:type="dcterms:W3CDTF">2008-12-07T16:10:08Z</dcterms:created>
  <dcterms:modified xsi:type="dcterms:W3CDTF">2021-10-03T08:04:22Z</dcterms:modified>
</cp:coreProperties>
</file>